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5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6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4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17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92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44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8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6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2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6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8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3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3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4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C5FF3D8-1D24-4AD1-9E66-1B859113935E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176033D-0DD0-43D4-882E-EB8BFFA6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339403"/>
            <a:ext cx="8825658" cy="2524259"/>
          </a:xfrm>
        </p:spPr>
        <p:txBody>
          <a:bodyPr/>
          <a:lstStyle/>
          <a:p>
            <a:r>
              <a:rPr lang="en-US" dirty="0"/>
              <a:t>BIDANG MUTASI PEGAWAI DAN PENSIUN PEGAWAI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M. AGNES INA ODJAN, S.S</a:t>
            </a:r>
          </a:p>
        </p:txBody>
      </p:sp>
    </p:spTree>
    <p:extLst>
      <p:ext uri="{BB962C8B-B14F-4D97-AF65-F5344CB8AC3E}">
        <p14:creationId xmlns:p14="http://schemas.microsoft.com/office/powerpoint/2010/main" val="2196492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JENIS PENSIUN 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PENSIUN BUP</a:t>
            </a:r>
          </a:p>
          <a:p>
            <a:r>
              <a:rPr lang="en-US" sz="2800" dirty="0"/>
              <a:t>PENSIUN JANDA / DUDA / ANAK</a:t>
            </a:r>
          </a:p>
          <a:p>
            <a:r>
              <a:rPr lang="en-US" sz="2800" dirty="0"/>
              <a:t>PENSIUN APS</a:t>
            </a:r>
          </a:p>
          <a:p>
            <a:r>
              <a:rPr lang="en-US" sz="2800" dirty="0"/>
              <a:t>PENSIUN TIDAK CAKAP JASMANI DAN / ATAU ROHANI</a:t>
            </a:r>
          </a:p>
          <a:p>
            <a:r>
              <a:rPr lang="en-US" sz="2800" dirty="0"/>
              <a:t>PENSIUN TEWAS</a:t>
            </a:r>
          </a:p>
        </p:txBody>
      </p:sp>
    </p:spTree>
    <p:extLst>
      <p:ext uri="{BB962C8B-B14F-4D97-AF65-F5344CB8AC3E}">
        <p14:creationId xmlns:p14="http://schemas.microsoft.com/office/powerpoint/2010/main" val="3632444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BUP PENSIUN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926372"/>
              </p:ext>
            </p:extLst>
          </p:nvPr>
        </p:nvGraphicFramePr>
        <p:xfrm>
          <a:off x="1635617" y="2603500"/>
          <a:ext cx="8538693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PEJABAT ADMINISTRASI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58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JABATAN</a:t>
                      </a:r>
                      <a:r>
                        <a:rPr lang="en-US" sz="2800" b="0" baseline="0" dirty="0"/>
                        <a:t> PIMPINAN TINGGI 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60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JF KETRAMPILAN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58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JF PERTAMA S.D MUDA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58</a:t>
                      </a:r>
                      <a:r>
                        <a:rPr lang="en-US" sz="2800" b="0" baseline="0" dirty="0"/>
                        <a:t> TAHUN</a:t>
                      </a:r>
                      <a:endParaRPr lang="en-US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JF  MADYA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60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GURU</a:t>
                      </a:r>
                      <a:r>
                        <a:rPr lang="en-US" sz="2800" b="0" baseline="0" dirty="0"/>
                        <a:t> PERTAMA S.D. MADYA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60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r>
                        <a:rPr lang="en-US" sz="2800" b="0" dirty="0"/>
                        <a:t>JF UTAMA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65 TAHUN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0441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435912"/>
          </a:xfrm>
        </p:spPr>
        <p:txBody>
          <a:bodyPr/>
          <a:lstStyle/>
          <a:p>
            <a:pPr algn="ctr"/>
            <a:r>
              <a:rPr lang="en-US" dirty="0"/>
              <a:t>PENSIUN APS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309870"/>
            <a:ext cx="3141879" cy="2717187"/>
          </a:xfrm>
        </p:spPr>
        <p:txBody>
          <a:bodyPr/>
          <a:lstStyle/>
          <a:p>
            <a:pPr algn="ctr"/>
            <a:r>
              <a:rPr lang="en-US" b="1" dirty="0"/>
              <a:t>DIBERIKAN HAK PENSIUN APABILA SUDAH BERUSIA 45 TAHUN DAN MASA KERJA PNS 20 TAHUN</a:t>
            </a:r>
          </a:p>
          <a:p>
            <a:pPr algn="ctr"/>
            <a:r>
              <a:rPr lang="en-US" b="1" dirty="0"/>
              <a:t>( TDK MENDAPAT PANGKAT PENGABDIAN 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435914"/>
          </a:xfrm>
        </p:spPr>
        <p:txBody>
          <a:bodyPr/>
          <a:lstStyle/>
          <a:p>
            <a:pPr algn="ctr"/>
            <a:r>
              <a:rPr lang="en-US" dirty="0"/>
              <a:t>PENSIUN JADUAN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4512721" y="3309870"/>
            <a:ext cx="3147009" cy="2717186"/>
          </a:xfrm>
        </p:spPr>
        <p:txBody>
          <a:bodyPr/>
          <a:lstStyle/>
          <a:p>
            <a:pPr algn="ctr"/>
            <a:r>
              <a:rPr lang="en-US" b="1" dirty="0"/>
              <a:t>HAK PENSIUN 36% DARI GAJI POKOK</a:t>
            </a:r>
          </a:p>
          <a:p>
            <a:pPr algn="ctr"/>
            <a:r>
              <a:rPr lang="en-US" b="1" dirty="0"/>
              <a:t>ANAK YG BERHAK ADL BELUM MENIKAH, TDK PUNYA PEKERJAAN TETAP, MAX.20 TH ATAU 25 TH JIKA MASIH KULIAH</a:t>
            </a:r>
          </a:p>
          <a:p>
            <a:pPr algn="ctr"/>
            <a:r>
              <a:rPr lang="en-US" b="1" dirty="0"/>
              <a:t>BILA MEMILIKI 2 ISTERI YG DIAKUI PEMERINTAH MAKA DIBAGI 2 MENJADI SAMA BESAR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435913"/>
          </a:xfrm>
        </p:spPr>
        <p:txBody>
          <a:bodyPr/>
          <a:lstStyle/>
          <a:p>
            <a:r>
              <a:rPr lang="en-US" sz="1600" dirty="0"/>
              <a:t>PENSIUN TDK CAKAP JASMANI DAN ATAU ROHANI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7888329" y="3244816"/>
            <a:ext cx="3145536" cy="284729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TDK DPT BEKERJA DLM SEMUA JABATAN KRN KESEHATANNYA</a:t>
            </a:r>
          </a:p>
          <a:p>
            <a:pPr algn="ctr"/>
            <a:r>
              <a:rPr lang="en-US" b="1" dirty="0"/>
              <a:t>MENDERITA PENYAKIT ATAU KELAINAN YG BERBAHAYA BAGI DIRINYA DAN LINGKUNGAN KERJA</a:t>
            </a:r>
          </a:p>
          <a:p>
            <a:pPr algn="ctr"/>
            <a:r>
              <a:rPr lang="en-US" b="1" dirty="0"/>
              <a:t>TDK MAMPU BEKERJA KEMBALI SETELAH BERAKHIR CUTI SAKIT</a:t>
            </a:r>
          </a:p>
          <a:p>
            <a:r>
              <a:rPr lang="en-US" dirty="0"/>
              <a:t>(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PENETAPAN TDK CAKAP JASMANI DAN ATAU ROHANI BERDASARKAN HASIL PEMERIKSAAN TIM PENGUJI KESEHATAN YG DIBENTUK OLEH MENKES 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3616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CPNS MENJADI 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05318"/>
            <a:ext cx="8825659" cy="4069724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LULUS PELATIHAN DASAR ( SERTIFIKAT LATSAR )</a:t>
            </a:r>
          </a:p>
          <a:p>
            <a:r>
              <a:rPr lang="en-US" sz="3600" dirty="0"/>
              <a:t>SEHAT JASMANI DAN ROHANI ( SURAT KET. SEHAT DARI TIM PENGUJI / DOKTER PEMERINTAH )</a:t>
            </a:r>
          </a:p>
          <a:p>
            <a:r>
              <a:rPr lang="en-US" sz="3600" dirty="0"/>
              <a:t>PPK 1 TAHUN BERNILAI BAIK</a:t>
            </a:r>
          </a:p>
          <a:p>
            <a:pPr marL="0" indent="0">
              <a:buNone/>
            </a:pPr>
            <a:r>
              <a:rPr lang="en-US" sz="2800" b="1" i="1" dirty="0"/>
              <a:t>   ( DIHITUNG SEJAK SPMT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581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597555"/>
          </a:xfrm>
        </p:spPr>
        <p:txBody>
          <a:bodyPr/>
          <a:lstStyle/>
          <a:p>
            <a:r>
              <a:rPr lang="en-US" dirty="0"/>
              <a:t>KARTU PEGAWAI ( KARPEG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013" y="2253803"/>
            <a:ext cx="8825659" cy="4314421"/>
          </a:xfrm>
        </p:spPr>
        <p:txBody>
          <a:bodyPr>
            <a:normAutofit/>
          </a:bodyPr>
          <a:lstStyle/>
          <a:p>
            <a:r>
              <a:rPr lang="en-US" sz="3200" dirty="0"/>
              <a:t>FC SK CPNS </a:t>
            </a:r>
          </a:p>
          <a:p>
            <a:r>
              <a:rPr lang="en-US" sz="3200" dirty="0"/>
              <a:t>FC SK PNS</a:t>
            </a:r>
            <a:r>
              <a:rPr lang="en-US" sz="3200" b="1" i="1" dirty="0"/>
              <a:t>           DILEGALISIR</a:t>
            </a:r>
            <a:endParaRPr lang="en-US" sz="3200" dirty="0"/>
          </a:p>
          <a:p>
            <a:r>
              <a:rPr lang="en-US" sz="3200" dirty="0"/>
              <a:t>FC STTPL </a:t>
            </a:r>
          </a:p>
          <a:p>
            <a:r>
              <a:rPr lang="en-US" sz="3200" dirty="0"/>
              <a:t>SPMT</a:t>
            </a:r>
          </a:p>
          <a:p>
            <a:r>
              <a:rPr lang="en-US" sz="3200" dirty="0"/>
              <a:t>FOTO 3X4 ( 2 LEMBAR 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600" b="1" i="1" dirty="0"/>
              <a:t>UNTUK PENGGANTIAN KARPEG YG HILANG, PERSYARATAN DI ATAS DITAMBAH SURAT KEHILANGAN DARI KEPOLISIAN</a:t>
            </a:r>
            <a:r>
              <a:rPr lang="en-US" sz="1900" i="1" dirty="0"/>
              <a:t>,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670479" y="2298490"/>
            <a:ext cx="553791" cy="227351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33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ata 1"/>
          <p:cNvSpPr/>
          <p:nvPr/>
        </p:nvSpPr>
        <p:spPr>
          <a:xfrm>
            <a:off x="811365" y="1893193"/>
            <a:ext cx="3477303" cy="4108361"/>
          </a:xfrm>
          <a:prstGeom prst="flowChartInputOutp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MASA KERJA PNS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dirty="0" err="1">
                <a:solidFill>
                  <a:schemeClr val="tx1"/>
                </a:solidFill>
              </a:rPr>
              <a:t>MKPns</a:t>
            </a:r>
            <a:r>
              <a:rPr lang="en-US" b="1" dirty="0">
                <a:solidFill>
                  <a:schemeClr val="tx1"/>
                </a:solidFill>
              </a:rPr>
              <a:t>)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TMT CPNS </a:t>
            </a:r>
            <a:r>
              <a:rPr lang="en-US" b="1" dirty="0" err="1">
                <a:solidFill>
                  <a:schemeClr val="tx1"/>
                </a:solidFill>
              </a:rPr>
              <a:t>s.d.</a:t>
            </a:r>
            <a:r>
              <a:rPr lang="en-US" b="1" dirty="0">
                <a:solidFill>
                  <a:schemeClr val="tx1"/>
                </a:solidFill>
              </a:rPr>
              <a:t> TMT PENSIUN - CLTN</a:t>
            </a:r>
          </a:p>
        </p:txBody>
      </p:sp>
      <p:sp>
        <p:nvSpPr>
          <p:cNvPr id="3" name="Flowchart: Data 2"/>
          <p:cNvSpPr/>
          <p:nvPr/>
        </p:nvSpPr>
        <p:spPr>
          <a:xfrm>
            <a:off x="4288668" y="1893192"/>
            <a:ext cx="3593206" cy="4108361"/>
          </a:xfrm>
          <a:prstGeom prst="flowChartInputOutp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MASA KERJA PENSIUN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(MKP)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</a:rPr>
              <a:t>MKPns</a:t>
            </a:r>
            <a:r>
              <a:rPr lang="en-US" b="1" dirty="0">
                <a:solidFill>
                  <a:schemeClr val="tx1"/>
                </a:solidFill>
              </a:rPr>
              <a:t> + PMK </a:t>
            </a:r>
          </a:p>
        </p:txBody>
      </p:sp>
      <p:sp>
        <p:nvSpPr>
          <p:cNvPr id="4" name="Flowchart: Data 3"/>
          <p:cNvSpPr/>
          <p:nvPr/>
        </p:nvSpPr>
        <p:spPr>
          <a:xfrm>
            <a:off x="7984901" y="1893192"/>
            <a:ext cx="3284113" cy="4108361"/>
          </a:xfrm>
          <a:prstGeom prst="flowChartInputOutp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MASA KERJA GOLONGAN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</a:rPr>
              <a:t>Masa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perhitungan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gaji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093" y="450761"/>
            <a:ext cx="88477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   MASA KERJA</a:t>
            </a:r>
          </a:p>
        </p:txBody>
      </p:sp>
    </p:spTree>
    <p:extLst>
      <p:ext uri="{BB962C8B-B14F-4D97-AF65-F5344CB8AC3E}">
        <p14:creationId xmlns:p14="http://schemas.microsoft.com/office/powerpoint/2010/main" val="1762196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KETENTUAN MKG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6975" y="3000777"/>
            <a:ext cx="1047052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CPNS GOL. I/b  DAN II/c ADA TAMBAHAN MKG 3 TAHUN ( MASA KERJA FIKTIF ), ARTINYA GAJI YBS SETARA DENGAN PNS YG SUDAH BEKERJA 3 TAHUN DALAM DAFTAR GAJI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1217" y="4520488"/>
            <a:ext cx="1049628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NAIK DARI GOLONGAN I KE GOLONGAN II MKG DIKURANGI 6 TAHUN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096" y="5336585"/>
            <a:ext cx="1048340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NAIK DARI GOLONGAN II KE GOLONGAN III MKG DIKURANGI 5 TAHUN</a:t>
            </a:r>
          </a:p>
        </p:txBody>
      </p:sp>
    </p:spTree>
    <p:extLst>
      <p:ext uri="{BB962C8B-B14F-4D97-AF65-F5344CB8AC3E}">
        <p14:creationId xmlns:p14="http://schemas.microsoft.com/office/powerpoint/2010/main" val="142677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 PMK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611" y="2266687"/>
            <a:ext cx="1067658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APABILA SEORANG CPNS  TELAH MEMPUNYAI PENGALAMAN KERJA YG DPT DIPERHITUNGKAN UTK MENETAPKAN GAJI POKOK, DIBERIKAN GAJI POKOK YG SEGARIS DG PENGALAMAN KERJANYA YG TELAH DITETAPKAN SEBAGAI MASA KERJA GOLONGAN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5611" y="3503056"/>
            <a:ext cx="1067658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APABILA BELUM DITETAPKAN DALAM SK </a:t>
            </a:r>
            <a:r>
              <a:rPr lang="en-US" sz="1600" dirty="0"/>
              <a:t>CPNS</a:t>
            </a:r>
            <a:r>
              <a:rPr lang="en-US" dirty="0"/>
              <a:t> MAKA DAPAT DIBUAT SK PMK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2884" y="4082603"/>
            <a:ext cx="10702344" cy="166199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MASA KERJA YG DAPAT DIPERHITUNGKAN ADALAH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/>
              <a:t>SELAMA MENJADI PEJABAT NEGARA ATAU KOMISIONER ATAU ANGGOTA LEMBAGA NONSTRUKTURAL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/>
              <a:t>SELAMA MENJALANKAN TUGAS PEMERINTAHAN PADA PERWAIKILAN RI DI LN  ATAU PERANGKAT DESA ATAU PTT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/>
              <a:t>SELAMA MENJADI PEGAWAI BADAN INTERNASIONAL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/>
              <a:t>SELAMA MENJADI PEGAWAI BUMN DAN BUMD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/>
              <a:t>SELAMA MENJADI PEGAWAI PERUSAHAAN BERBADAN HUKUM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5763" y="5937163"/>
            <a:ext cx="10689465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KHUSUS MASA SELAMA MENJADI PEGAWAI PERUSAHAAN BERBADAN HUKUM MAKA DIHITUNG ½ DAN PALING BANYAK 8 TAHUN</a:t>
            </a:r>
          </a:p>
        </p:txBody>
      </p:sp>
    </p:spTree>
    <p:extLst>
      <p:ext uri="{BB962C8B-B14F-4D97-AF65-F5344CB8AC3E}">
        <p14:creationId xmlns:p14="http://schemas.microsoft.com/office/powerpoint/2010/main" val="1463124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SEKIAN </a:t>
            </a:r>
            <a:r>
              <a:rPr lang="en-US" dirty="0" err="1"/>
              <a:t>dan</a:t>
            </a:r>
            <a:r>
              <a:rPr lang="en-US" dirty="0"/>
              <a:t> TERIMA KASIH</a:t>
            </a:r>
          </a:p>
        </p:txBody>
      </p:sp>
    </p:spTree>
    <p:extLst>
      <p:ext uri="{BB962C8B-B14F-4D97-AF65-F5344CB8AC3E}">
        <p14:creationId xmlns:p14="http://schemas.microsoft.com/office/powerpoint/2010/main" val="4034097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POKOK DAN FUNGSI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21227"/>
            <a:ext cx="8825659" cy="3928057"/>
          </a:xfrm>
        </p:spPr>
        <p:txBody>
          <a:bodyPr>
            <a:noAutofit/>
          </a:bodyPr>
          <a:lstStyle/>
          <a:p>
            <a:r>
              <a:rPr lang="en-US" sz="2400" dirty="0"/>
              <a:t>KENAIKAN PANGKAT</a:t>
            </a:r>
          </a:p>
          <a:p>
            <a:r>
              <a:rPr lang="en-US" sz="2400" dirty="0"/>
              <a:t>PEMINDAHAN DAN PENEMPATAN</a:t>
            </a:r>
          </a:p>
          <a:p>
            <a:r>
              <a:rPr lang="en-US" sz="2400" dirty="0"/>
              <a:t>PENSIUN</a:t>
            </a:r>
          </a:p>
          <a:p>
            <a:r>
              <a:rPr lang="en-US" sz="2400" dirty="0"/>
              <a:t>CPNS MENJADI PNS</a:t>
            </a:r>
          </a:p>
          <a:p>
            <a:r>
              <a:rPr lang="en-US" sz="2400" dirty="0"/>
              <a:t>KARTU PEGAWAI (KARPEG)</a:t>
            </a:r>
          </a:p>
          <a:p>
            <a:r>
              <a:rPr lang="en-US" sz="2400" dirty="0"/>
              <a:t>PENINJAUAN MASA KERJA</a:t>
            </a:r>
          </a:p>
          <a:p>
            <a:r>
              <a:rPr lang="en-US" sz="2400" dirty="0"/>
              <a:t>KENAIKAN GAJI BERKALA ( KHUSUS JPT PRATAMA/MADYA LINGKUP PEMPROV )</a:t>
            </a:r>
          </a:p>
        </p:txBody>
      </p:sp>
    </p:spTree>
    <p:extLst>
      <p:ext uri="{BB962C8B-B14F-4D97-AF65-F5344CB8AC3E}">
        <p14:creationId xmlns:p14="http://schemas.microsoft.com/office/powerpoint/2010/main" val="27063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KENAIKAN PANGKAT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KP REGULER  ( KPO )</a:t>
            </a:r>
          </a:p>
          <a:p>
            <a:r>
              <a:rPr lang="en-US" sz="4000" dirty="0"/>
              <a:t>KP PILIHAN</a:t>
            </a:r>
          </a:p>
          <a:p>
            <a:r>
              <a:rPr lang="en-US" sz="4000" dirty="0"/>
              <a:t>KP ANUMERTA</a:t>
            </a:r>
          </a:p>
          <a:p>
            <a:r>
              <a:rPr lang="en-US" sz="4000" dirty="0"/>
              <a:t>KP PENGABDIAN</a:t>
            </a:r>
          </a:p>
        </p:txBody>
      </p:sp>
    </p:spTree>
    <p:extLst>
      <p:ext uri="{BB962C8B-B14F-4D97-AF65-F5344CB8AC3E}">
        <p14:creationId xmlns:p14="http://schemas.microsoft.com/office/powerpoint/2010/main" val="233258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SUSUNAN PANGKAT DAN GOLRU PNS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675323"/>
              </p:ext>
            </p:extLst>
          </p:nvPr>
        </p:nvGraphicFramePr>
        <p:xfrm>
          <a:off x="1155700" y="2599386"/>
          <a:ext cx="8824912" cy="4032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3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01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PANGKAT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RUANG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108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JURU MUDA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108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JURU MUDA TINGKAT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108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108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JURU TINGKAT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108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PENGATUR</a:t>
                      </a:r>
                      <a:r>
                        <a:rPr lang="en-US" baseline="0" dirty="0"/>
                        <a:t> MUDA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942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PENGATUR MUDA TINGKAT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3942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PENGATUR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3942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PENGATUR TINGKAT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81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842510"/>
              </p:ext>
            </p:extLst>
          </p:nvPr>
        </p:nvGraphicFramePr>
        <p:xfrm>
          <a:off x="1155700" y="553794"/>
          <a:ext cx="8824912" cy="5769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3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01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PANGKAT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RUANG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152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PENATA</a:t>
                      </a:r>
                      <a:r>
                        <a:rPr lang="en-US" baseline="0" dirty="0"/>
                        <a:t> MUDA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15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PENATA MUDA TINGKAT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152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15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PENATA TINGKAT</a:t>
                      </a:r>
                      <a:r>
                        <a:rPr lang="en-US" baseline="0" dirty="0"/>
                        <a:t>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152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2205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PEMBINA TINGKAT 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2205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PEMBINA UTAMA MUDA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2205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PEMBINA UTAMA MADYA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2205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PEMBINA</a:t>
                      </a:r>
                      <a:r>
                        <a:rPr lang="en-US" baseline="0" dirty="0"/>
                        <a:t> UTAMA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052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BATAS KP SESUAI IJAZAH TERAKHIR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612978"/>
              </p:ext>
            </p:extLst>
          </p:nvPr>
        </p:nvGraphicFramePr>
        <p:xfrm>
          <a:off x="1155700" y="2421230"/>
          <a:ext cx="8824912" cy="415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59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IJAZAH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AWAL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PUNCAK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SLTP KEJURUAN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SLTA, DIPLOMA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DIPLOMA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DIPLOMA III / SARJANA MUDA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DIPLOMA IV, SARJANA (S1)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DOKTER, APOTEKER, MAGISTER (S2)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IV/a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9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DOKTOR (S3)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III/c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IV/b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624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PENEMPATAN DAN PEMINDAHAN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08349"/>
            <a:ext cx="8825659" cy="4134119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ASPEK DALAM PERENCANAAN MUTASI :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KOMPETENSI PNS YG SESUAI PERSYARATAN JABATAN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KLASIFIKASI JABATAN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POLA KARIER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KEBUTUHAN ORGANISASI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PRINSIP LARANGAN DAN KONFLIK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KETERSEDIAAN ANGGARAN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9586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72732"/>
            <a:ext cx="8761413" cy="759854"/>
          </a:xfrm>
        </p:spPr>
        <p:txBody>
          <a:bodyPr/>
          <a:lstStyle/>
          <a:p>
            <a:r>
              <a:rPr lang="en-US" dirty="0"/>
              <a:t>KEWENANGAN PROSES PINDAH 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878471"/>
              </p:ext>
            </p:extLst>
          </p:nvPr>
        </p:nvGraphicFramePr>
        <p:xfrm>
          <a:off x="1218982" y="1841680"/>
          <a:ext cx="9341693" cy="495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3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77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JENIS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PENETAPAN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2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DALAM SATU INSTANSI PUSAT / DAERAH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PPK INSTANSI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491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ANTAR KAB/KOTA DALAM SATU PROVINSI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GUBERNUR/ PERTEK KANREG SETEMPAT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788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ANTAR KAB/KOTA ANTAR PROV DAN ANTAR PROVINSI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KEMENDAGRI / PERTEK BKN PUSAT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727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ANTARPROV/KAB/KOTA</a:t>
                      </a:r>
                      <a:r>
                        <a:rPr lang="en-US" baseline="0" dirty="0"/>
                        <a:t> KE INSTANSI PUSAT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 MUTASI</a:t>
                      </a:r>
                      <a:r>
                        <a:rPr lang="en-US" baseline="0" dirty="0"/>
                        <a:t> BKN PUSAT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926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</a:t>
                      </a:r>
                      <a:r>
                        <a:rPr lang="en-US" baseline="0" dirty="0"/>
                        <a:t> ANTAR INSTANSI PUSAT KE PROV/KAB/KOTA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 MUTASI KANREG TUJUAN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727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PNS ANTAR INSTANSI PUSAT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 MUTASI</a:t>
                      </a:r>
                      <a:r>
                        <a:rPr lang="en-US" baseline="0" dirty="0"/>
                        <a:t> BKN PUSAT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727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MUTASI KE PERWAIKILAN NKRI DI LN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BKN PUSAT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033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KELENGKAPAN BERKAS PINDAH PEGAWAI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9328449" cy="369426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/>
              <a:t>ANJAB DAN ABK TERHADAP JABATAN YG AKAN DIDUDUKI ( DITTD OLEH PPK ATAU </a:t>
            </a:r>
            <a:r>
              <a:rPr lang="en-US" dirty="0" err="1"/>
              <a:t>PyB</a:t>
            </a:r>
            <a:r>
              <a:rPr lang="en-US" dirty="0"/>
              <a:t>)</a:t>
            </a:r>
          </a:p>
          <a:p>
            <a:r>
              <a:rPr lang="en-US" dirty="0"/>
              <a:t>SURAT PERMOHONAN MUTASI PNS BERSANGKUTAN</a:t>
            </a:r>
          </a:p>
          <a:p>
            <a:r>
              <a:rPr lang="en-US" dirty="0"/>
              <a:t>SURAT USUL MUTASI INSTANSI PENERIMA DARI PPK DG MENYEBUTKAN JABATAN YG AKAN DIDUDUKI</a:t>
            </a:r>
          </a:p>
          <a:p>
            <a:r>
              <a:rPr lang="en-US" dirty="0"/>
              <a:t>SURAT PERSETUJUAN MUTASI DARI INSTANSI ASAL ( PPK ) DG MENYEBUTKAN JABATAN YG AKAN DIDUDUKI</a:t>
            </a:r>
          </a:p>
          <a:p>
            <a:r>
              <a:rPr lang="en-US" dirty="0"/>
              <a:t>SURAT PERNYATAAN BEBAS HUKDIS, SURAT BEBAS TUBEL/IKATAN DINAS OLEH PPK /</a:t>
            </a:r>
            <a:r>
              <a:rPr lang="en-US" dirty="0" err="1"/>
              <a:t>PyB</a:t>
            </a:r>
            <a:r>
              <a:rPr lang="en-US" dirty="0"/>
              <a:t> MINIMAL JPTP</a:t>
            </a:r>
          </a:p>
          <a:p>
            <a:r>
              <a:rPr lang="en-US" dirty="0"/>
              <a:t>SK CPNS, PNS, SKKP</a:t>
            </a:r>
          </a:p>
          <a:p>
            <a:r>
              <a:rPr lang="en-US" dirty="0"/>
              <a:t>PPK BERNILAI BAIK 2 TAHUN TERAKHIR</a:t>
            </a:r>
          </a:p>
          <a:p>
            <a:r>
              <a:rPr lang="en-US" dirty="0"/>
              <a:t>SURAT BEBAS TEMUAN DARI INSPEKTORAT ASAL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1400" b="1" i="1" dirty="0"/>
              <a:t>(PENYAMPAIAN USUL MUTASI DILAKUKAN MELALUI SAPK DAN E-MUTASI KEMENDAGRI UTK MUTASI ANTAR KAB/KOTA ANTAR PROV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30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952</TotalTime>
  <Words>957</Words>
  <Application>Microsoft Office PowerPoint</Application>
  <PresentationFormat>Widescreen</PresentationFormat>
  <Paragraphs>245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Century Gothic</vt:lpstr>
      <vt:lpstr>Tahoma</vt:lpstr>
      <vt:lpstr>Wingdings</vt:lpstr>
      <vt:lpstr>Wingdings 3</vt:lpstr>
      <vt:lpstr>Ion Boardroom</vt:lpstr>
      <vt:lpstr>BIDANG MUTASI PEGAWAI DAN PENSIUN PEGAWAI</vt:lpstr>
      <vt:lpstr>TUGAS POKOK DAN FUNGSI</vt:lpstr>
      <vt:lpstr>KENAIKAN PANGKAT</vt:lpstr>
      <vt:lpstr>SUSUNAN PANGKAT DAN GOLRU PNS</vt:lpstr>
      <vt:lpstr>PowerPoint Presentation</vt:lpstr>
      <vt:lpstr>BATAS KP SESUAI IJAZAH TERAKHIR</vt:lpstr>
      <vt:lpstr>PENEMPATAN DAN PEMINDAHAN </vt:lpstr>
      <vt:lpstr>KEWENANGAN PROSES PINDAH :</vt:lpstr>
      <vt:lpstr>KELENGKAPAN BERKAS PINDAH PEGAWAI</vt:lpstr>
      <vt:lpstr> JENIS PENSIUN PNS</vt:lpstr>
      <vt:lpstr>BUP PENSIUN</vt:lpstr>
      <vt:lpstr>PowerPoint Presentation</vt:lpstr>
      <vt:lpstr>CPNS MENJADI PNS</vt:lpstr>
      <vt:lpstr>KARTU PEGAWAI ( KARPEG )</vt:lpstr>
      <vt:lpstr>PowerPoint Presentation</vt:lpstr>
      <vt:lpstr>KETENTUAN MKG</vt:lpstr>
      <vt:lpstr>SK PMK</vt:lpstr>
      <vt:lpstr>SEKIAN dan TERIMA KASIH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BIDANG MUTASI PEGAWAI DAN PENSIUN PEGAWAI</dc:title>
  <dc:creator>Agnes Odjan</dc:creator>
  <cp:lastModifiedBy>risky</cp:lastModifiedBy>
  <cp:revision>28</cp:revision>
  <dcterms:created xsi:type="dcterms:W3CDTF">2021-01-25T03:05:44Z</dcterms:created>
  <dcterms:modified xsi:type="dcterms:W3CDTF">2021-02-01T21:39:21Z</dcterms:modified>
</cp:coreProperties>
</file>