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7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AD6EE87-EBD5-4F12-A48A-63ACA297AC8F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24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18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796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9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685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271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249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CD73815-2707-4475-8F1A-B873CB631BB4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9330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A4AFB99-0EAB-4182-AFF8-E214C82A68F6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8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2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1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02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02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505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13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13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17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79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3949" y="2099733"/>
            <a:ext cx="9195516" cy="2677648"/>
          </a:xfrm>
        </p:spPr>
        <p:txBody>
          <a:bodyPr/>
          <a:lstStyle/>
          <a:p>
            <a:r>
              <a:rPr lang="en-US" dirty="0"/>
              <a:t>BIDANG MUTASI PEGAWAI DAN PENSIUN PEGAWAI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375" y="5009882"/>
            <a:ext cx="8319238" cy="927278"/>
          </a:xfrm>
        </p:spPr>
        <p:txBody>
          <a:bodyPr>
            <a:normAutofit lnSpcReduction="10000"/>
          </a:bodyPr>
          <a:lstStyle/>
          <a:p>
            <a:r>
              <a:rPr lang="en-US" sz="2400" b="1" dirty="0"/>
              <a:t>OLEH :</a:t>
            </a:r>
          </a:p>
          <a:p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M. AGNES INA ODJAN,S.S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55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PERMASALAHAN DALAM MUTASI PNS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9689056" cy="359123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  <a:p>
            <a:pPr algn="ctr"/>
            <a:r>
              <a:rPr lang="en-US" dirty="0"/>
              <a:t>DENGAN DITETAPKANNYA PERATURAN KEPALA BKN NOMOR 5 TAHUN 2019 TENTANG TATA CARA PELAKSANAAN MUTASI </a:t>
            </a:r>
            <a:r>
              <a:rPr lang="en-US" dirty="0" err="1"/>
              <a:t>dan</a:t>
            </a:r>
            <a:r>
              <a:rPr lang="en-US" dirty="0"/>
              <a:t> PERATURAN MENTERI DALAM NEGERI RI NOMOR 58 TAHUN 2019 TENTANG MUTASI PNS ANTAR KABUPATEN / KOTA ANTAR PROVINSI DAN ANTAR PROVINSI,  TERDAPAT PERUBAHAN TERKAIT PROSES MUTASI, BAIK DARI ASPEK KEWENANGAN MAUPUN PROSEDURALNYA. </a:t>
            </a:r>
          </a:p>
          <a:p>
            <a:pPr algn="ctr"/>
            <a:r>
              <a:rPr lang="en-US" dirty="0"/>
              <a:t>PERUBAHAN PERATURAN TERSEBUT BERDAMPAK PADA USULAN MUTASI DARI KABUPATEN / KOTA LINGKUP PROVINSI NUSA TENGGARA TIMUR YANG MENGALAMI BEBERAPA KENDALA DAN BELUM MENYESUAIKAN DENGAN PERATURAN PERUNDANGUNDANGAN YANG BERLAKU;</a:t>
            </a:r>
          </a:p>
        </p:txBody>
      </p:sp>
    </p:spTree>
    <p:extLst>
      <p:ext uri="{BB962C8B-B14F-4D97-AF65-F5344CB8AC3E}">
        <p14:creationId xmlns:p14="http://schemas.microsoft.com/office/powerpoint/2010/main" val="851611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7887" y="947910"/>
            <a:ext cx="9311425" cy="706964"/>
          </a:xfrm>
        </p:spPr>
        <p:txBody>
          <a:bodyPr/>
          <a:lstStyle/>
          <a:p>
            <a:r>
              <a:rPr lang="en-US" sz="3200" dirty="0"/>
              <a:t>KENDALA YANG SERING DITEMUI SAAT INI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158" y="2603500"/>
            <a:ext cx="10032642" cy="359123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Font typeface="+mj-lt"/>
              <a:buAutoNum type="arabicPeriod"/>
            </a:pPr>
            <a:endParaRPr lang="en-US" dirty="0"/>
          </a:p>
          <a:p>
            <a:pPr algn="just">
              <a:buFont typeface="+mj-lt"/>
              <a:buAutoNum type="arabicPeriod"/>
            </a:pPr>
            <a:r>
              <a:rPr lang="en-US" sz="2000" b="1" dirty="0"/>
              <a:t>ANALISIS JABATAN DAN ANALISIS BEBAN KERJA TIDAK SESUAI DENGAN LAMPIRAN 1 PERKA BKN NO. 5 TAHUN 2019</a:t>
            </a:r>
          </a:p>
          <a:p>
            <a:pPr algn="just">
              <a:buFont typeface="+mj-lt"/>
              <a:buAutoNum type="arabicPeriod"/>
            </a:pPr>
            <a:r>
              <a:rPr lang="en-US" sz="2000" b="1" dirty="0"/>
              <a:t>FORMASI PADA NOTA USUL BELUM DIISI</a:t>
            </a:r>
          </a:p>
          <a:p>
            <a:pPr algn="just">
              <a:buFont typeface="+mj-lt"/>
              <a:buAutoNum type="arabicPeriod"/>
            </a:pPr>
            <a:r>
              <a:rPr lang="en-US" sz="2000" b="1" dirty="0"/>
              <a:t>BELUM / TIDAK MENGIMPUT USULAN MUTASI PADA SISTEM APLIKASI PELAYANAN KEPEGAWAIAN (SAPK)</a:t>
            </a:r>
          </a:p>
          <a:p>
            <a:pPr algn="just">
              <a:buFont typeface="+mj-lt"/>
              <a:buAutoNum type="arabicPeriod"/>
            </a:pPr>
            <a:r>
              <a:rPr lang="en-US" sz="2000" b="1" dirty="0"/>
              <a:t>BELUM  MENGIMPUT DAN UNGGAH DOKUMEN USULAN MUTASI PADA APLIKASI E-MUTASI KEMENTERIAN DALAM NEGERI RI ( UNTUK MUTASI ANTAR KABUPATEN/KOTA ANTAR PROVINSI DAN ANTAR PROVINSI )</a:t>
            </a:r>
          </a:p>
        </p:txBody>
      </p:sp>
    </p:spTree>
    <p:extLst>
      <p:ext uri="{BB962C8B-B14F-4D97-AF65-F5344CB8AC3E}">
        <p14:creationId xmlns:p14="http://schemas.microsoft.com/office/powerpoint/2010/main" val="1583332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368" y="2603500"/>
            <a:ext cx="10393251" cy="365563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Font typeface="+mj-lt"/>
              <a:buAutoNum type="arabicPeriod" startAt="5"/>
            </a:pPr>
            <a:endParaRPr lang="en-US" sz="2400" dirty="0"/>
          </a:p>
          <a:p>
            <a:pPr algn="ctr">
              <a:buFont typeface="+mj-lt"/>
              <a:buAutoNum type="arabicPeriod" startAt="5"/>
            </a:pPr>
            <a:r>
              <a:rPr lang="en-US" sz="2400" dirty="0"/>
              <a:t>USULAN PINDAH INSTANSI DARI PNS GURU YANG BERSTATUS GGD PERLU DILIHAT MASA KERJANYA, SEKURANG-KURANGNYA TELAH 10 TAHUN MENGABDI. ( PP 19 TAHUN 2017 </a:t>
            </a:r>
            <a:r>
              <a:rPr lang="en-US" sz="2400" dirty="0" err="1"/>
              <a:t>ayat</a:t>
            </a:r>
            <a:r>
              <a:rPr lang="en-US" sz="2400" dirty="0"/>
              <a:t> 1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guru yang </a:t>
            </a:r>
            <a:r>
              <a:rPr lang="en-US" sz="2400" dirty="0" err="1"/>
              <a:t>diangkat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Daerah </a:t>
            </a:r>
            <a:r>
              <a:rPr lang="en-US" sz="2400" dirty="0" err="1"/>
              <a:t>wajib</a:t>
            </a:r>
            <a:r>
              <a:rPr lang="en-US" sz="2400" dirty="0"/>
              <a:t> </a:t>
            </a:r>
            <a:r>
              <a:rPr lang="en-US" sz="2400" dirty="0" err="1"/>
              <a:t>menandatangani</a:t>
            </a:r>
            <a:r>
              <a:rPr lang="en-US" sz="2400" dirty="0"/>
              <a:t> </a:t>
            </a:r>
            <a:r>
              <a:rPr lang="en-US" sz="2400" dirty="0" err="1"/>
              <a:t>pernyataan</a:t>
            </a:r>
            <a:r>
              <a:rPr lang="en-US" sz="2400" dirty="0"/>
              <a:t> </a:t>
            </a:r>
            <a:r>
              <a:rPr lang="en-US" sz="2400" dirty="0" err="1"/>
              <a:t>kesanggupan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ditugaskan</a:t>
            </a:r>
            <a:r>
              <a:rPr lang="en-US" sz="2400" dirty="0"/>
              <a:t> di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Khusus</a:t>
            </a:r>
            <a:r>
              <a:rPr lang="en-US" sz="2400" dirty="0"/>
              <a:t> paling </a:t>
            </a:r>
            <a:r>
              <a:rPr lang="en-US" sz="2400" dirty="0" err="1"/>
              <a:t>singkat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10 </a:t>
            </a:r>
            <a:r>
              <a:rPr lang="en-US" sz="2400" dirty="0" err="1"/>
              <a:t>tahun</a:t>
            </a:r>
            <a:r>
              <a:rPr lang="en-US" sz="2400" dirty="0"/>
              <a:t> ). SANGAT DIHARAPKAN BKD/BKPP/BK-DIKLAT KAB/KOTA SECARA AKTIF DAN TELITI UNTUK MELAKUKAN VERIFIKASI TERHADAP USULAN PINDAH.</a:t>
            </a:r>
          </a:p>
        </p:txBody>
      </p:sp>
    </p:spTree>
    <p:extLst>
      <p:ext uri="{BB962C8B-B14F-4D97-AF65-F5344CB8AC3E}">
        <p14:creationId xmlns:p14="http://schemas.microsoft.com/office/powerpoint/2010/main" val="2681592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395470"/>
            <a:ext cx="9689056" cy="418563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n-US" sz="1600" dirty="0"/>
          </a:p>
          <a:p>
            <a:pPr algn="ctr"/>
            <a:r>
              <a:rPr lang="en-US" sz="3200" dirty="0"/>
              <a:t>PNS DENGAN STATUS DIPEKERIJAKAN (</a:t>
            </a:r>
            <a:r>
              <a:rPr lang="en-US" sz="3200" dirty="0" err="1"/>
              <a:t>DpK</a:t>
            </a:r>
            <a:r>
              <a:rPr lang="en-US" sz="3200" dirty="0"/>
              <a:t>) DAN DIPERBANTUKAN (</a:t>
            </a:r>
            <a:r>
              <a:rPr lang="en-US" sz="3200" dirty="0" err="1"/>
              <a:t>DpB</a:t>
            </a:r>
            <a:r>
              <a:rPr lang="en-US" sz="3200" dirty="0"/>
              <a:t>) MAUPUN PENITIPAN SUDAH TIDAK BERLAKU LAGI TMT 01  SEPTEMBER 2020</a:t>
            </a:r>
          </a:p>
          <a:p>
            <a:pPr marL="0" indent="0" algn="ctr">
              <a:buNone/>
            </a:pPr>
            <a:endParaRPr lang="en-US" sz="1400" dirty="0"/>
          </a:p>
          <a:p>
            <a:pPr algn="ctr"/>
            <a:r>
              <a:rPr lang="en-US" sz="3200" dirty="0"/>
              <a:t>SEGALA URUSAN ADMINISTRASI TERKAIT MUTASI PNS TIDAK DIPUNGUT BIAYA ATAU GRATIS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323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KENAIKAN PANGKAT (PROVINSI 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444359" cy="34163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en-US" sz="1200" b="1" dirty="0"/>
          </a:p>
          <a:p>
            <a:pPr algn="ctr"/>
            <a:r>
              <a:rPr lang="en-US" sz="2400" b="1" dirty="0"/>
              <a:t>TIDAK TAAT JADWAL PENGUSULAN YANG TELAH DITETAPKAN MENGAKIBAT PENUMPUKKAN PADA AKHIR PERIODE PENGUSULAN</a:t>
            </a:r>
          </a:p>
          <a:p>
            <a:pPr algn="ctr"/>
            <a:r>
              <a:rPr lang="en-US" sz="2400" b="1" dirty="0"/>
              <a:t>PENGUSULAN TIDAK LENGKAP SEHINGGA MENYULITKAN PROSES IDENTIFIKASI PENGANTAR</a:t>
            </a:r>
          </a:p>
          <a:p>
            <a:pPr algn="ctr"/>
            <a:r>
              <a:rPr lang="en-US" sz="2400" b="1" dirty="0"/>
              <a:t>JUMLAH BERKAS USULAN TIDAK SESUAI SURAT PENGANTAR</a:t>
            </a:r>
          </a:p>
        </p:txBody>
      </p:sp>
    </p:spTree>
    <p:extLst>
      <p:ext uri="{BB962C8B-B14F-4D97-AF65-F5344CB8AC3E}">
        <p14:creationId xmlns:p14="http://schemas.microsoft.com/office/powerpoint/2010/main" val="2245580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482995" cy="34163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2000" b="1" dirty="0"/>
          </a:p>
          <a:p>
            <a:pPr algn="ctr"/>
            <a:r>
              <a:rPr lang="en-US" sz="2000" b="1" dirty="0"/>
              <a:t>HASIL SCAN BERKAS TIDAK SESUAI KETENTUAN AL. UKURAN, HASIL SCAN BURAM/KABUR DAN KESESUAIAN BERKAS YAG DISYARATKAN</a:t>
            </a:r>
          </a:p>
          <a:p>
            <a:pPr algn="ctr"/>
            <a:r>
              <a:rPr lang="en-US" sz="2000" b="1" dirty="0"/>
              <a:t>MENGUSUKAN KEMBALI BERKAS YANG PERNAH DIKOREKSI TANPA ADA PERBAIKAN DAN TANPA SURAT PENGANTAR</a:t>
            </a:r>
          </a:p>
          <a:p>
            <a:pPr algn="ctr"/>
            <a:r>
              <a:rPr lang="en-US" sz="2000" b="1" dirty="0"/>
              <a:t>BERKAS YANG DIUSULKAN TIDAK LENGKAP SEPERTI STILUD,  PAK, SK KENAIKKAN JABATAN ( </a:t>
            </a:r>
            <a:r>
              <a:rPr lang="en-US" sz="2000" b="1" dirty="0" err="1"/>
              <a:t>bagi</a:t>
            </a:r>
            <a:r>
              <a:rPr lang="en-US" sz="2000" b="1" dirty="0"/>
              <a:t> </a:t>
            </a:r>
            <a:r>
              <a:rPr lang="en-US" sz="2000" b="1" dirty="0" err="1"/>
              <a:t>pejabat</a:t>
            </a:r>
            <a:r>
              <a:rPr lang="en-US" sz="2000" b="1" dirty="0"/>
              <a:t> </a:t>
            </a:r>
            <a:r>
              <a:rPr lang="en-US" sz="2000" b="1" dirty="0" err="1"/>
              <a:t>fungsional</a:t>
            </a:r>
            <a:r>
              <a:rPr lang="en-US" sz="2000" b="1" dirty="0"/>
              <a:t> </a:t>
            </a:r>
            <a:r>
              <a:rPr lang="en-US" sz="2000" b="1" dirty="0" err="1"/>
              <a:t>tertentu</a:t>
            </a:r>
            <a:r>
              <a:rPr lang="en-US" sz="2000" b="1" dirty="0"/>
              <a:t> )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314268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KENAIKKAN PANGKAT ( KAB / KOTA 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573147" cy="377154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  <a:p>
            <a:pPr algn="ctr"/>
            <a:r>
              <a:rPr lang="en-US" b="1" dirty="0"/>
              <a:t>MELAKUKAN PEREMAJAAN DATA DAN VERIFIKASI SEBELUM DIENTRY DI SAPK DAN DIUPLOAD KE MENU X-APPLE DAN DOCU DIGITAL</a:t>
            </a:r>
          </a:p>
          <a:p>
            <a:pPr algn="ctr"/>
            <a:r>
              <a:rPr lang="en-US" b="1" dirty="0"/>
              <a:t>KETIDAKSESUAIAN PENYAMPAIAN BERKAS PADA MENU X-</a:t>
            </a:r>
            <a:r>
              <a:rPr lang="en-US" b="1" dirty="0" err="1"/>
              <a:t>APPLEdan</a:t>
            </a:r>
            <a:r>
              <a:rPr lang="en-US" b="1" dirty="0"/>
              <a:t> DOCU DIGITAL</a:t>
            </a:r>
          </a:p>
          <a:p>
            <a:pPr algn="ctr"/>
            <a:r>
              <a:rPr lang="en-US" b="1" dirty="0"/>
              <a:t>WAJIB MELAKUKAN PEMANTAUAN BERKAS USULAN PADA MENU  X-APPLE </a:t>
            </a:r>
            <a:r>
              <a:rPr lang="en-US" b="1" dirty="0" err="1"/>
              <a:t>dan</a:t>
            </a:r>
            <a:r>
              <a:rPr lang="en-US" b="1" dirty="0"/>
              <a:t> DOCU DIGITAL</a:t>
            </a:r>
          </a:p>
          <a:p>
            <a:pPr algn="ctr"/>
            <a:r>
              <a:rPr lang="en-US" b="1" dirty="0"/>
              <a:t>MEMBERIKAN SARAN KEPADA PPK UNTUK TIDAK MELAKUKANN MUTASI JABATAN MAUPUN MUTASI PINDAH SELAMA PROSES PENGUSULAN PANGKAT ( SETELAH 1 April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setelah</a:t>
            </a:r>
            <a:r>
              <a:rPr lang="en-US" b="1" dirty="0"/>
              <a:t> 1 </a:t>
            </a:r>
            <a:r>
              <a:rPr lang="en-US" b="1" dirty="0" err="1"/>
              <a:t>oktober</a:t>
            </a:r>
            <a:r>
              <a:rPr lang="en-US" b="1" dirty="0"/>
              <a:t>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165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1825" y="811369"/>
            <a:ext cx="9453093" cy="338714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b="1" dirty="0" err="1"/>
              <a:t>Sekian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terima</a:t>
            </a:r>
            <a:r>
              <a:rPr lang="en-US" b="1" dirty="0"/>
              <a:t> </a:t>
            </a:r>
            <a:r>
              <a:rPr lang="en-US" b="1" dirty="0" err="1"/>
              <a:t>kasih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902345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214</TotalTime>
  <Words>436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Unicode MS</vt:lpstr>
      <vt:lpstr>Century Gothic</vt:lpstr>
      <vt:lpstr>Wingdings 3</vt:lpstr>
      <vt:lpstr>Ion Boardroom</vt:lpstr>
      <vt:lpstr>BIDANG MUTASI PEGAWAI DAN PENSIUN PEGAWAI</vt:lpstr>
      <vt:lpstr>PERMASALAHAN DALAM MUTASI PNS</vt:lpstr>
      <vt:lpstr>KENDALA YANG SERING DITEMUI SAAT INI :</vt:lpstr>
      <vt:lpstr>PowerPoint Presentation</vt:lpstr>
      <vt:lpstr>PowerPoint Presentation</vt:lpstr>
      <vt:lpstr>KENAIKAN PANGKAT (PROVINSI )</vt:lpstr>
      <vt:lpstr>PowerPoint Presentation</vt:lpstr>
      <vt:lpstr>KENAIKKAN PANGKAT ( KAB / KOTA )</vt:lpstr>
      <vt:lpstr>Sekian dan terima kasih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BIDANG MUTASI PEGAWAI DAN PENSIUN PEGAWAI</dc:title>
  <dc:creator>Agnes Odjan</dc:creator>
  <cp:lastModifiedBy>hp</cp:lastModifiedBy>
  <cp:revision>19</cp:revision>
  <dcterms:created xsi:type="dcterms:W3CDTF">2021-05-24T11:11:26Z</dcterms:created>
  <dcterms:modified xsi:type="dcterms:W3CDTF">2021-05-26T12:39:07Z</dcterms:modified>
</cp:coreProperties>
</file>