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5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82" r:id="rId10"/>
    <p:sldId id="279" r:id="rId11"/>
    <p:sldId id="280" r:id="rId12"/>
    <p:sldId id="278" r:id="rId13"/>
    <p:sldId id="28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7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09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050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59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844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70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154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254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30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786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1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30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624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7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709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668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FB21B6-DB5F-42FD-8998-241613548F00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5235E0-62C4-4139-8CCB-8FB5013876C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33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795" y="773340"/>
            <a:ext cx="7186412" cy="36189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lgerian" panose="04020705040A02060702" pitchFamily="82" charset="0"/>
              </a:rPr>
              <a:t>PENYUSUNAN </a:t>
            </a:r>
            <a:r>
              <a:rPr lang="en-US" sz="2000" b="1" dirty="0" smtClean="0">
                <a:latin typeface="Algerian" panose="04020705040A02060702" pitchFamily="82" charset="0"/>
              </a:rPr>
              <a:t>SKP TERINTEGRASI UNTUK KENAIKAN PANGKAT TAHUN 2022</a:t>
            </a:r>
            <a:br>
              <a:rPr lang="en-US" sz="2000" b="1" dirty="0" smtClean="0">
                <a:latin typeface="Algerian" panose="04020705040A02060702" pitchFamily="82" charset="0"/>
              </a:rPr>
            </a:br>
            <a:r>
              <a:rPr lang="en-US" sz="2000" b="1" dirty="0">
                <a:latin typeface="Algerian" panose="04020705040A02060702" pitchFamily="82" charset="0"/>
              </a:rPr>
              <a:t/>
            </a:r>
            <a:br>
              <a:rPr lang="en-US" sz="2000" b="1" dirty="0">
                <a:latin typeface="Algerian" panose="04020705040A02060702" pitchFamily="82" charset="0"/>
              </a:rPr>
            </a:br>
            <a:r>
              <a:rPr lang="en-US" sz="1600" b="1" dirty="0" smtClean="0"/>
              <a:t>OLEH :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MARIA AGNES INA ODJAN, S.S</a:t>
            </a:r>
            <a:br>
              <a:rPr lang="en-US" sz="1600" b="1" dirty="0" smtClean="0"/>
            </a:br>
            <a:r>
              <a:rPr lang="en-US" sz="1600" b="1" dirty="0" smtClean="0"/>
              <a:t>KEPALA BIDANG MUTASI PEGAWAI DAN PENSIUN PEGAWAI</a:t>
            </a:r>
            <a:br>
              <a:rPr lang="en-US" sz="1600" b="1" dirty="0" smtClean="0"/>
            </a:br>
            <a:r>
              <a:rPr lang="en-US" sz="1600" b="1" dirty="0" smtClean="0"/>
              <a:t>BADAN KEPEGAWAIAN DAERAH PROVINSI NTT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ID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2175" y="5035639"/>
            <a:ext cx="3168202" cy="875763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r"/>
            <a:r>
              <a:rPr lang="en-US" dirty="0"/>
              <a:t>	</a:t>
            </a:r>
            <a:endParaRPr lang="en-US" dirty="0" smtClean="0"/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Kupang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19 </a:t>
            </a:r>
            <a:r>
              <a:rPr lang="en-US" dirty="0" err="1" smtClean="0">
                <a:solidFill>
                  <a:schemeClr val="tx1"/>
                </a:solidFill>
              </a:rPr>
              <a:t>Januari</a:t>
            </a:r>
            <a:r>
              <a:rPr lang="en-US" dirty="0" smtClean="0">
                <a:solidFill>
                  <a:schemeClr val="tx1"/>
                </a:solidFill>
              </a:rPr>
              <a:t> 2022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28" y="3800081"/>
            <a:ext cx="1807604" cy="189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3884312"/>
            <a:ext cx="8717365" cy="195043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PENYUSUNAN SASARAN KINERJA PEGAWAI DAN PENILAIAN KINERJA PNS, TERBAGI ATAS 2 PERIODE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957943"/>
            <a:ext cx="9795102" cy="251097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indent="-457200" algn="just">
              <a:buFont typeface="+mj-lt"/>
              <a:buAutoNum type="alphaLcParenR"/>
            </a:pPr>
            <a:r>
              <a:rPr lang="en-US" sz="2400" b="1" dirty="0" smtClean="0">
                <a:solidFill>
                  <a:schemeClr val="tx1"/>
                </a:solidFill>
              </a:rPr>
              <a:t>PERIODE 1, </a:t>
            </a:r>
            <a:r>
              <a:rPr lang="en-US" sz="2400" dirty="0" smtClean="0">
                <a:solidFill>
                  <a:schemeClr val="tx1"/>
                </a:solidFill>
              </a:rPr>
              <a:t>JANUARI S.D. JUNI 2021, MENGACU PADA PP 46 TAHUN 2011 (PERKA BKN NO.1 TAHUN 2013)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b="1" dirty="0" smtClean="0">
                <a:solidFill>
                  <a:schemeClr val="tx1"/>
                </a:solidFill>
              </a:rPr>
              <a:t>PERIODE II </a:t>
            </a:r>
            <a:r>
              <a:rPr lang="en-US" sz="2400" dirty="0" smtClean="0">
                <a:solidFill>
                  <a:schemeClr val="tx1"/>
                </a:solidFill>
              </a:rPr>
              <a:t>, JULI S.D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DESEMBER  2021 MENGACU PADA PP 30 TAHUN 2019 ( PERMENPAN RB NO. 8 TAHUN 2021)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3"/>
            <a:ext cx="8704487" cy="1179372"/>
          </a:xfrm>
          <a:solidFill>
            <a:srgbClr val="FFCC00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CARA PENILAIAN KINERJA PNS TAHUN 2021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567371" cy="3615267"/>
          </a:xfrm>
          <a:solidFill>
            <a:srgbClr val="FFFF99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MELAKUKAN PENILAIAN PRESTASI KERJA PEGAWAI BULAN JANUARI S.D. JUNI 2021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MELAKUKAN PENILAIAN KINERJA PEGAWAI BULAN JULI S.D DESEMBER 2021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MENGGABUNGKAN HASIL PENILAIAN PRESTASI KERJA PEGAWAI PERIODE 1 DAN 2 DENGAN BOBOT MASING2 50%, DENGAN TARGET WAKTU MASING2 6 BULAN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65183"/>
            <a:ext cx="7300689" cy="15969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KENAIKAN </a:t>
            </a:r>
            <a:r>
              <a:rPr lang="en-US" dirty="0"/>
              <a:t>PANGKAT PNS PERIODE </a:t>
            </a:r>
            <a:r>
              <a:rPr lang="en-US" dirty="0" smtClean="0"/>
              <a:t>APRIL </a:t>
            </a:r>
            <a:r>
              <a:rPr lang="en-US" dirty="0" err="1" smtClean="0"/>
              <a:t>dan</a:t>
            </a:r>
            <a:r>
              <a:rPr lang="en-US" dirty="0" smtClean="0"/>
              <a:t> OKTOBER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47163"/>
            <a:ext cx="8356757" cy="398923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SETIAP PNS WAJIB MENGUMPULKAN DOKUMEN :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PPK 2020 (PP 46 TAHUN </a:t>
            </a:r>
            <a:r>
              <a:rPr lang="en-US" dirty="0" smtClean="0">
                <a:solidFill>
                  <a:schemeClr val="tx1"/>
                </a:solidFill>
              </a:rPr>
              <a:t>2011)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PPK TERINTEGRASI 2021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JANUARI </a:t>
            </a:r>
            <a:r>
              <a:rPr lang="en-US" sz="2000" dirty="0">
                <a:solidFill>
                  <a:schemeClr val="tx1"/>
                </a:solidFill>
              </a:rPr>
              <a:t>- JUNI 2021 : PP 46 TAHUN 2011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JULI - DESEMBER 2021 : PP 30 TAHUN 2019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Integrasi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Penilaian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Kinerja</a:t>
            </a:r>
            <a:r>
              <a:rPr lang="en-US" sz="2000" dirty="0">
                <a:solidFill>
                  <a:schemeClr val="tx1"/>
                </a:solidFill>
              </a:rPr>
              <a:t> PNS 2021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Laporan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Dokumen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Penilaian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Kinerja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Tahun</a:t>
            </a:r>
            <a:r>
              <a:rPr lang="en-US" sz="2000" dirty="0">
                <a:solidFill>
                  <a:schemeClr val="tx1"/>
                </a:solidFill>
              </a:rPr>
              <a:t> 2021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00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587" y="3512142"/>
            <a:ext cx="3426533" cy="89830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/>
              <a:t>TERIMA </a:t>
            </a:r>
            <a:r>
              <a:rPr lang="en-US" sz="4400" dirty="0" smtClean="0"/>
              <a:t>KASIH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23" y="1089025"/>
            <a:ext cx="2073498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391" t="13777" r="11288" b="4018"/>
          <a:stretch>
            <a:fillRect/>
          </a:stretch>
        </p:blipFill>
        <p:spPr>
          <a:xfrm>
            <a:off x="2010410" y="649605"/>
            <a:ext cx="8386445" cy="5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PERENCANAAN KINERJA PEGAWAI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38" y="785611"/>
            <a:ext cx="8534400" cy="34253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sym typeface="+mn-ea"/>
              </a:rPr>
              <a:t>Penyusunan Rencana SKP dilakukan secara</a:t>
            </a:r>
            <a:r>
              <a:rPr lang="en-US" dirty="0">
                <a:sym typeface="+mn-ea"/>
              </a:rPr>
              <a:t> </a:t>
            </a:r>
            <a:r>
              <a:rPr lang="en-US" b="1" i="1" dirty="0">
                <a:solidFill>
                  <a:schemeClr val="tx1"/>
                </a:solidFill>
                <a:sym typeface="+mn-ea"/>
              </a:rPr>
              <a:t>berjenjang</a:t>
            </a:r>
            <a:r>
              <a:rPr lang="en-US" dirty="0">
                <a:sym typeface="+mn-ea"/>
              </a:rPr>
              <a:t> </a:t>
            </a:r>
            <a:r>
              <a:rPr lang="en-US" dirty="0">
                <a:solidFill>
                  <a:schemeClr val="tx1"/>
                </a:solidFill>
                <a:sym typeface="+mn-ea"/>
              </a:rPr>
              <a:t>dari pejabat pimpinan tinggi atau pejabat pimpinan unit kerja mandiri ke pejabat administrasi dan pejabat fungsional dengan</a:t>
            </a:r>
            <a:r>
              <a:rPr lang="en-US" dirty="0">
                <a:sym typeface="+mn-ea"/>
              </a:rPr>
              <a:t> </a:t>
            </a:r>
            <a:r>
              <a:rPr lang="en-US" b="1" i="1" dirty="0">
                <a:solidFill>
                  <a:schemeClr val="tx1"/>
                </a:solidFill>
                <a:sym typeface="+mn-ea"/>
              </a:rPr>
              <a:t>memperhatikan tingkatan jabatan </a:t>
            </a:r>
            <a:r>
              <a:rPr lang="en-US" dirty="0">
                <a:solidFill>
                  <a:schemeClr val="tx1"/>
                </a:solidFill>
                <a:sym typeface="+mn-ea"/>
              </a:rPr>
              <a:t>pada Instansi Pemerintah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 smtClean="0">
                <a:solidFill>
                  <a:schemeClr val="tx1"/>
                </a:solidFill>
                <a:sym typeface="+mn-ea"/>
              </a:rPr>
              <a:t>Penyusunan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Rencana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SKP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dilakukan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melalui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pembahasan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atau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dialog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antara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pegawai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dengan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pejabat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penilai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>
                <a:solidFill>
                  <a:schemeClr val="tx1"/>
                </a:solidFill>
                <a:sym typeface="+mn-ea"/>
              </a:rPr>
              <a:t>kinerja dan/atau pengelola kinerja/tim pengelola kinerja</a:t>
            </a:r>
            <a:r>
              <a:rPr lang="en-ID" dirty="0">
                <a:solidFill>
                  <a:schemeClr val="tx1"/>
                </a:solidFill>
                <a:sym typeface="+mn-ea"/>
              </a:rPr>
              <a:t> dan </a:t>
            </a:r>
            <a:r>
              <a:rPr lang="en-ID" dirty="0" err="1">
                <a:solidFill>
                  <a:schemeClr val="tx1"/>
                </a:solidFill>
                <a:sym typeface="+mn-ea"/>
              </a:rPr>
              <a:t>wajib</a:t>
            </a:r>
            <a:r>
              <a:rPr lang="en-ID" dirty="0">
                <a:solidFill>
                  <a:schemeClr val="tx1"/>
                </a:solidFill>
                <a:sym typeface="+mn-ea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mencerminkan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penyelarasan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dan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sym typeface="+mn-ea"/>
              </a:rPr>
              <a:t>penjabaran</a:t>
            </a:r>
            <a:r>
              <a:rPr lang="en-ID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sasaran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Kinerja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organisasi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, unit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kerja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,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tim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kerja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,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dan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atasan</a:t>
            </a:r>
            <a:r>
              <a:rPr lang="en-ID" b="1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 err="1" smtClean="0">
                <a:solidFill>
                  <a:schemeClr val="tx1"/>
                </a:solidFill>
                <a:sym typeface="+mn-ea"/>
              </a:rPr>
              <a:t>langsung</a:t>
            </a:r>
            <a:endParaRPr lang="en-ID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ID" dirty="0">
                <a:solidFill>
                  <a:schemeClr val="tx1"/>
                </a:solidFill>
                <a:sym typeface="+mn-ea"/>
              </a:rPr>
              <a:t>Penyusunan Rencana SKP dimulai pada tahun anggaran sebelumnya selaras dengan penyusunan Rencana Kerja Tahunan Instansi Pemerintah dan Perjanjian Kinerja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ID" dirty="0">
                <a:solidFill>
                  <a:schemeClr val="tx1"/>
                </a:solidFill>
                <a:sym typeface="+mn-ea"/>
              </a:rPr>
              <a:t>Rencana Kinerja pada SKP dituliskan menggunakan kalimat yang </a:t>
            </a:r>
            <a:r>
              <a:rPr lang="en-US" altLang="en-ID" dirty="0">
                <a:solidFill>
                  <a:schemeClr val="tx1"/>
                </a:solidFill>
                <a:sym typeface="+mn-ea"/>
              </a:rPr>
              <a:t> </a:t>
            </a:r>
            <a:r>
              <a:rPr lang="en-ID" b="1" i="1" dirty="0">
                <a:solidFill>
                  <a:schemeClr val="tx1"/>
                </a:solidFill>
                <a:sym typeface="+mn-ea"/>
              </a:rPr>
              <a:t>menggambarkan pencapaian atau hasil</a:t>
            </a:r>
            <a:r>
              <a:rPr lang="en-ID" dirty="0">
                <a:solidFill>
                  <a:schemeClr val="tx1"/>
                </a:solidFill>
                <a:sym typeface="+mn-ea"/>
              </a:rPr>
              <a:t>, bukan </a:t>
            </a:r>
            <a:r>
              <a:rPr lang="en-ID" b="1" i="1" dirty="0">
                <a:solidFill>
                  <a:schemeClr val="tx1"/>
                </a:solidFill>
                <a:sym typeface="+mn-ea"/>
              </a:rPr>
              <a:t>aktivitas atau kategori pekerjaan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982345"/>
            <a:ext cx="8324215" cy="86550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SKP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9582150" cy="28047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sz="2800" dirty="0">
                <a:solidFill>
                  <a:schemeClr val="tx1"/>
                </a:solidFill>
                <a:sym typeface="+mn-ea"/>
              </a:rPr>
              <a:t>Tahapan Penyusunan Rencana SKP Pejabat Pimpinan Tinggi dan Pimpinan Unit Kerja Mandiri.</a:t>
            </a:r>
          </a:p>
          <a:p>
            <a:pPr marL="457200" indent="-457200" algn="just">
              <a:buFont typeface="+mj-lt"/>
              <a:buAutoNum type="arabicPeriod"/>
            </a:pPr>
            <a:r>
              <a:rPr sz="2800" dirty="0">
                <a:solidFill>
                  <a:schemeClr val="tx1"/>
                </a:solidFill>
                <a:sym typeface="+mn-ea"/>
              </a:rPr>
              <a:t>Tahapan Penyusunan Rencana SKP Pejabat Administrasi dan Pejabat</a:t>
            </a:r>
            <a:r>
              <a:rPr lang="en-US" sz="2800" dirty="0">
                <a:solidFill>
                  <a:schemeClr val="tx1"/>
                </a:solidFill>
                <a:sym typeface="+mn-ea"/>
              </a:rPr>
              <a:t> </a:t>
            </a:r>
            <a:r>
              <a:rPr sz="2800" dirty="0">
                <a:solidFill>
                  <a:schemeClr val="tx1"/>
                </a:solidFill>
                <a:sym typeface="+mn-ea"/>
              </a:rPr>
              <a:t>Fungsional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6613" t="11194" r="8334" b="4305"/>
          <a:stretch>
            <a:fillRect/>
          </a:stretch>
        </p:blipFill>
        <p:spPr>
          <a:xfrm>
            <a:off x="1393371" y="1190173"/>
            <a:ext cx="9506857" cy="509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59087"/>
            <a:ext cx="6102954" cy="1117600"/>
          </a:xfrm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PEJABAT PENILAI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928914"/>
            <a:ext cx="4937655" cy="337215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ADALAH ATASAN LANGSUNG PNS YANG DINILAI DENGAN KETENTUAN PALING RENDAH PEJABAT PENGAWAS ATAU PEJABAT LAIN YG DIBERIKAN PENDELEGASIAN KEWENANGAN YG MENDUDUKI </a:t>
            </a:r>
            <a:r>
              <a:rPr lang="en-US" i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JPT, JABATAN ADMINISTRATOR DAN JABATAN PENGAWAS</a:t>
            </a:r>
            <a:endParaRPr lang="en-US" i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1799771"/>
            <a:ext cx="4934479" cy="185782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ATASAN PEJABAT PENILAI KINERJA PNS ADALAH ATASAN LANGSUNG DARI PEJABAT PENILAI KINERJA PNS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5" y="4893972"/>
            <a:ext cx="9723548" cy="1205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RINCIAN JABATAN PNS YANG DINILAI, PEJABAT PENILAI KINERJA PNS DAN ATASAN PEJABAT PENILAI KINERJA PNS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 smtClean="0"/>
              <a:t>(SE. KEPALA BKN NO. 1/SE/I/2022 TGL. 07 JANUARI 2022)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505972"/>
              </p:ext>
            </p:extLst>
          </p:nvPr>
        </p:nvGraphicFramePr>
        <p:xfrm>
          <a:off x="684213" y="801912"/>
          <a:ext cx="9979495" cy="378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948"/>
                <a:gridCol w="4043966"/>
                <a:gridCol w="2759707"/>
                <a:gridCol w="2494874"/>
              </a:tblGrid>
              <a:tr h="4913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PEJ. PENILAI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ATASAN PEJ. PENILAI</a:t>
                      </a:r>
                      <a:endParaRPr lang="en-US" sz="1600" dirty="0"/>
                    </a:p>
                  </a:txBody>
                  <a:tcPr/>
                </a:tc>
              </a:tr>
              <a:tr h="49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UTAMA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MENTERI YG MENGOORDINASIKAN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MENTERI YG MENGOORDINASIKAN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9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 DI LINGK. KEMENTERIAN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MENTERI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MENTERI</a:t>
                      </a:r>
                      <a:endParaRPr lang="en-US" sz="1600" dirty="0"/>
                    </a:p>
                  </a:txBody>
                  <a:tcPr/>
                </a:tc>
              </a:tr>
              <a:tr h="49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 DI LINGK. LEMBAGA NON KEMENTERIAN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UTAMA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UTAMA</a:t>
                      </a:r>
                      <a:endParaRPr lang="en-US" sz="1600" dirty="0"/>
                    </a:p>
                  </a:txBody>
                  <a:tcPr/>
                </a:tc>
              </a:tr>
              <a:tr h="49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 DI LINGK. LEMBAGA NON STRUKTURAL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PIMPINAN LEMBAGA NON STRUKTURAL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PIMPINAN LEMBAGA NON STRUKTURAL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91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 DI LINGK. LEMBAGA NEGARA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PIMPINAN</a:t>
                      </a:r>
                      <a:r>
                        <a:rPr lang="en-US" sz="1600" baseline="0" dirty="0" smtClean="0"/>
                        <a:t> LEMBAGA NEGARA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PIMPINAN LEMBAGA NEGARA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154216"/>
              </p:ext>
            </p:extLst>
          </p:nvPr>
        </p:nvGraphicFramePr>
        <p:xfrm>
          <a:off x="957944" y="696685"/>
          <a:ext cx="10638969" cy="571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12"/>
                <a:gridCol w="5341599"/>
                <a:gridCol w="2268279"/>
                <a:gridCol w="2268279"/>
              </a:tblGrid>
              <a:tr h="3787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PEJ. PENILAI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ATASAN PEJ. PENILAI</a:t>
                      </a:r>
                      <a:endParaRPr lang="en-US" sz="1600" dirty="0"/>
                    </a:p>
                  </a:txBody>
                  <a:tcPr/>
                </a:tc>
              </a:tr>
              <a:tr h="591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MADYA DI LINGK. PEMERINTAH PROVINSI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GUBERNUR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GUBERNUR</a:t>
                      </a:r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 DI LINGK. KEMENTERIAN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MENTERI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 DI LINGK. LEMBAGA NON KEMENTERIAN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UTAMA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 DI LINGK. LEMBAGA NON STRUKTURAL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</a:t>
                      </a:r>
                      <a:r>
                        <a:rPr lang="en-US" sz="1600" baseline="0" dirty="0" smtClean="0"/>
                        <a:t>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 DI LINGK. LEMBAGA NEGARA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</a:t>
                      </a:r>
                      <a:r>
                        <a:rPr lang="en-US" sz="1600" baseline="0" dirty="0" smtClean="0"/>
                        <a:t>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537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JPT PRATAMA DI LINGK. PEMERINTAH</a:t>
                      </a:r>
                      <a:r>
                        <a:rPr lang="en-US" sz="1800" b="1" baseline="0" dirty="0" smtClean="0"/>
                        <a:t> PROVINSI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JPT</a:t>
                      </a:r>
                      <a:r>
                        <a:rPr lang="en-US" b="1" baseline="0" dirty="0" smtClean="0"/>
                        <a:t> MADYA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GUBERNUR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1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PRATAMA DI LINGK. PEMERINTAH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KABUPATEN/KOTA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BUPATI/WALIKOTA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BUPATI/WALIKOTA</a:t>
                      </a:r>
                      <a:endParaRPr lang="en-US" sz="1600" b="1" dirty="0"/>
                    </a:p>
                  </a:txBody>
                  <a:tcPr/>
                </a:tc>
              </a:tr>
              <a:tr h="5915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ADMINISTRATOR DI LINGK. PEMERINTAH PUSAT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</a:t>
                      </a:r>
                      <a:endParaRPr lang="en-US" sz="1600" dirty="0"/>
                    </a:p>
                  </a:txBody>
                  <a:tcPr/>
                </a:tc>
              </a:tr>
              <a:tr h="37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ADMINISTRATOR DI LINGK. INSTANSI DAERAH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MADYA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87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PENGAWAS</a:t>
                      </a:r>
                      <a:endParaRPr lang="en-US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ADMINISTRATOR</a:t>
                      </a:r>
                      <a:endParaRPr lang="en-US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5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62391"/>
              </p:ext>
            </p:extLst>
          </p:nvPr>
        </p:nvGraphicFramePr>
        <p:xfrm>
          <a:off x="684213" y="745142"/>
          <a:ext cx="9902220" cy="559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190"/>
                <a:gridCol w="3657600"/>
                <a:gridCol w="3181082"/>
                <a:gridCol w="2408348"/>
              </a:tblGrid>
              <a:tr h="5037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PEJ. PENILAI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ATASAN PEJ. PENILAI</a:t>
                      </a:r>
                      <a:endParaRPr lang="en-US" sz="1600" dirty="0"/>
                    </a:p>
                  </a:txBody>
                  <a:tcPr/>
                </a:tc>
              </a:tr>
              <a:tr h="5523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PELAKSANA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PENGAWAS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ADMINISTRATOR</a:t>
                      </a:r>
                      <a:endParaRPr lang="en-US" sz="1600" b="1" dirty="0"/>
                    </a:p>
                  </a:txBody>
                  <a:tcPr/>
                </a:tc>
              </a:tr>
              <a:tr h="572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FUNGSIONAL TK. AHLI UTAMA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 / JPT MADYA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MADYA/JPT UTAMA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133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FUNGSIONAL TK. AHLI UTAMA DI LINGK. INSTANSI DAERAH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MADYA/ GUBERNUR/BUPATI/WALIKOTA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2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FUNGSIONAL TK. AHLI MADYA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JPT PRATAMA/JPT MADYA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2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FUNGSIONAL TK.</a:t>
                      </a:r>
                      <a:r>
                        <a:rPr lang="en-US" sz="1600" b="1" baseline="0" dirty="0" smtClean="0"/>
                        <a:t> AHLI MUDA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ADMINISTRATOR/JPT PRATAMA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mtClean="0"/>
                        <a:t>JPT PRATAMA/JPT MADYA</a:t>
                      </a:r>
                      <a:endParaRPr lang="en-US" sz="1600" b="1"/>
                    </a:p>
                  </a:txBody>
                  <a:tcPr/>
                </a:tc>
              </a:tr>
              <a:tr h="572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FUNGSIONAL TK. AHLI PERTAMA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PENGAWAS/ADMINISTRATOR/JPT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ADMINISTRATOR/JPT PRATAMA/JPT MADYA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23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FUNGSIONAL KETERAMPILAN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PENGAWAS/ADMINISTRATOR/JPT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ADMINISTRATOR/JPT PRATAMA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133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KEPALA UNIT KERJA MANDIRI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ADMINISTRATOR / JPT PRATAMA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JPT PRATAMA/JPT MADYA/ KEPALA DAERAH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2167772"/>
            <a:ext cx="3657600" cy="15371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Tim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PNS (</a:t>
            </a:r>
            <a:r>
              <a:rPr lang="en-US" sz="1400" dirty="0" err="1" smtClean="0"/>
              <a:t>dibentuk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PyB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743" y="1040524"/>
            <a:ext cx="5943601" cy="524991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Tim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Penilai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Kinerja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PNS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terdiri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PNS yang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kompetensi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dibutuhkan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berasal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Unit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Kerja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membidangi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kepegawaian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Unit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Kerja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membidangi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pengawasan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internal;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Unit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Kerja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lain yang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dipandang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perlu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PyB</a:t>
            </a:r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Tim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Penilai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Kinerja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PNS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bertanggungjawab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PyB</a:t>
            </a:r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Tim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Penilai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Kinerja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PNS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mempunyai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tugas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memberikan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pertimbangan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kepada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PPK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hasil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penilaian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kinerja</a:t>
            </a:r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Pertimbangan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sebagaimana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dimaksud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digunakan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PPK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pengangkatan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pemindahan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pemberhentian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jabatan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pengembangan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kompetensi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serta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pemberian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penghargaan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bagi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351</TotalTime>
  <Words>745</Words>
  <Application>Microsoft Office PowerPoint</Application>
  <PresentationFormat>Widescreen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 Narrow</vt:lpstr>
      <vt:lpstr>Bahnschrift</vt:lpstr>
      <vt:lpstr>Century Gothic</vt:lpstr>
      <vt:lpstr>Wingdings 3</vt:lpstr>
      <vt:lpstr>Slice</vt:lpstr>
      <vt:lpstr>PENYUSUNAN SKP TERINTEGRASI UNTUK KENAIKAN PANGKAT TAHUN 2022  OLEH :  MARIA AGNES INA ODJAN, S.S KEPALA BIDANG MUTASI PEGAWAI DAN PENSIUN PEGAWAI BADAN KEPEGAWAIAN DAERAH PROVINSI NTT   </vt:lpstr>
      <vt:lpstr>PERENCANAAN KINERJA PEGAWAI</vt:lpstr>
      <vt:lpstr>Tahapan penyusunan Rencana SKP</vt:lpstr>
      <vt:lpstr>PowerPoint Presentation</vt:lpstr>
      <vt:lpstr>PEJABAT PENILAI KINERJA</vt:lpstr>
      <vt:lpstr>RINCIAN JABATAN PNS YANG DINILAI, PEJABAT PENILAI KINERJA PNS DAN ATASAN PEJABAT PENILAI KINERJA PNS (SE. KEPALA BKN NO. 1/SE/I/2022 TGL. 07 JANUARI 2022)</vt:lpstr>
      <vt:lpstr>PowerPoint Presentation</vt:lpstr>
      <vt:lpstr>PowerPoint Presentation</vt:lpstr>
      <vt:lpstr>Tim Penilai kinerja PNS (dibentuk oleh PyB)</vt:lpstr>
      <vt:lpstr>PENYUSUNAN SASARAN KINERJA PEGAWAI DAN PENILAIAN KINERJA PNS, TERBAGI ATAS 2 PERIODE :</vt:lpstr>
      <vt:lpstr>CARA PENILAIAN KINERJA PNS TAHUN 2021</vt:lpstr>
      <vt:lpstr>KENAIKAN PANGKAT PNS PERIODE APRIL dan OKTOBER 2022</vt:lpstr>
      <vt:lpstr>TERIMA KASIH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 GURU SLB PEMBINA KUPANG</dc:title>
  <dc:creator>LUIS</dc:creator>
  <cp:lastModifiedBy>Agnes Odjan</cp:lastModifiedBy>
  <cp:revision>70</cp:revision>
  <dcterms:created xsi:type="dcterms:W3CDTF">2020-10-20T12:44:00Z</dcterms:created>
  <dcterms:modified xsi:type="dcterms:W3CDTF">2022-01-18T06:48:38Z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3EAA49F6370B41439EC726758AEC3759</vt:lpwstr>
  </property>
  <property fmtid="{D5CDD505-2E9C-101B-9397-08002B2CF9AE}" pid="3" name="KSOProductBuildVer">
    <vt:lpwstr>1033-11.2.0.10443</vt:lpwstr>
  </property>
</Properties>
</file>