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6" r:id="rId16"/>
    <p:sldId id="272" r:id="rId17"/>
    <p:sldId id="273" r:id="rId18"/>
    <p:sldId id="279" r:id="rId19"/>
    <p:sldId id="277" r:id="rId20"/>
    <p:sldId id="278" r:id="rId21"/>
    <p:sldId id="274" r:id="rId22"/>
    <p:sldId id="275" r:id="rId23"/>
    <p:sldId id="270" r:id="rId24"/>
    <p:sldId id="2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52" y="-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12B20-3C51-48A5-B10C-88B06F8F636D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4453-1E3C-4634-BECC-CCDCD26EC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239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12B20-3C51-48A5-B10C-88B06F8F636D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4453-1E3C-4634-BECC-CCDCD26EC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509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12B20-3C51-48A5-B10C-88B06F8F636D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4453-1E3C-4634-BECC-CCDCD26EC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290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12B20-3C51-48A5-B10C-88B06F8F636D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4453-1E3C-4634-BECC-CCDCD26EC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662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12B20-3C51-48A5-B10C-88B06F8F636D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4453-1E3C-4634-BECC-CCDCD26EC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700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12B20-3C51-48A5-B10C-88B06F8F636D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4453-1E3C-4634-BECC-CCDCD26EC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7378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12B20-3C51-48A5-B10C-88B06F8F636D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4453-1E3C-4634-BECC-CCDCD26EC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363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12B20-3C51-48A5-B10C-88B06F8F636D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4453-1E3C-4634-BECC-CCDCD26EC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009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12B20-3C51-48A5-B10C-88B06F8F636D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4453-1E3C-4634-BECC-CCDCD26EC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509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12B20-3C51-48A5-B10C-88B06F8F636D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4453-1E3C-4634-BECC-CCDCD26EC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731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12B20-3C51-48A5-B10C-88B06F8F636D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4453-1E3C-4634-BECC-CCDCD26EC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13850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12B20-3C51-48A5-B10C-88B06F8F636D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74453-1E3C-4634-BECC-CCDCD26EC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833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play.google.com/store/apps/details?id=com.pdf.pdftools&amp;hl=in&amp;gl=US" TargetMode="External"/><Relationship Id="rId4" Type="http://schemas.openxmlformats.org/officeDocument/2006/relationships/hyperlink" Target="https://acrobat.adobe.com/us/en/acrobat/acrobat-pro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50593" y="3462635"/>
            <a:ext cx="261802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Kupang</a:t>
            </a:r>
            <a:endParaRPr lang="en-US" sz="3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en-US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30-06-2022 </a:t>
            </a:r>
            <a:endParaRPr lang="en-US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63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1"/>
            <a:ext cx="12204042" cy="6851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00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770"/>
            <a:ext cx="12192000" cy="68715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2631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25" y="689356"/>
            <a:ext cx="3814762" cy="20264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4698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3"/>
            <a:ext cx="12192000" cy="685337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0025" y="657225"/>
            <a:ext cx="990600" cy="90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DMS</a:t>
            </a:r>
          </a:p>
          <a:p>
            <a:pPr algn="ctr"/>
            <a:r>
              <a:rPr lang="en-US" dirty="0" smtClean="0"/>
              <a:t>OCR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09650" y="1495425"/>
            <a:ext cx="238125" cy="20955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211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8" y="0"/>
            <a:ext cx="12195708" cy="6855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9461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762000"/>
            <a:ext cx="7848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Indikator Permasalah Kegiatan Penyalinan Data Dokumen Digital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4114800"/>
            <a:ext cx="7848600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Indikator Permasalahan Integrasi Data /Integrasi Antar Aplikasi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657128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Indikator Permasalahan Event Digital Data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1600200"/>
            <a:ext cx="670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Keamanan Digital Dokumen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File Dokumen Terlalu Besar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Satu File Dok Terdiri berbagai Jenis Dok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SoftWare Scaner /Driver Scaner Yang Tidak Sesuai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Storage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Kurangnya Fitur Aplikasi Terkait Penyimpanan Dokumen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SDM/Pengembang/Pengguna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dll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4953000"/>
            <a:ext cx="68095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Keamanan Informasi Transaksi Data Serta Kewenangannya Pengguna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Kinerja Dari Pada Sistem /Webservice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Tabel Referensi Yg Berbeda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Struktur Tabel Yg Berbeda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Data Berbeda Kuantitas/Kualitas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SDM/Pengembang/Pengguna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dll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5282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PEMBANGUNAN SISTEM INFORMASI DOKUMEN DIGITAL KEPEGAWAIAN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95300"/>
            <a:ext cx="493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b="1" dirty="0" smtClean="0"/>
              <a:t>ANALISIS TEKNOLOGI DEVL YANG DIBUTUHKAN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952500"/>
            <a:ext cx="235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US" dirty="0" smtClean="0"/>
              <a:t>PERANGKAT LUNAK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8325" y="1581150"/>
            <a:ext cx="6324937" cy="34163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OS (OPERATING SISTEM ) SERVER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WEB SERVER (APACHE TOMCAT)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DATABASED ENGINE ( PERANGKAT LUNAK PENYIMPANAN DATA)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TOOL DATABASED ADMINISTRATOR (XAMPP DLL)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IDE (WADAH KANVAS  ALG PEMPRO)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BAHASA PEMPROGRAMAN (DEVL APL)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METODE KONSEP  OOP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ARSITEKTUR (MVC,API,WEB SERVICE)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FRAME WORK (KERANGKA KERJA SISTEM  JAVA SPRING 4.1 DLL)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DRIVER SCANER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SOFTWARE SCANER KONVERT TO PDF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OS PC (PERSONAL COMPUTER)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3262" y="734556"/>
            <a:ext cx="225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/>
              <a:t>b. PERANGKAT KERAS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64262" y="1321832"/>
            <a:ext cx="4486228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SERVER FISIK / VM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STORAGE (PEYIMPANAN DATA DOK DIGITAL)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NETWORK/JARINGAN/INFRASTRUKTUR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PC (PERSONAL KOMPUTER) CLIENT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SCANER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PRINTER DLL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59462" y="3630156"/>
            <a:ext cx="329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 SDM SUMBER DAYA MANUSIA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40462" y="4087356"/>
            <a:ext cx="5151538" cy="14773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NARA SUMBER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ANALISIS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PERANCANGAN/PROGRAMERS IMPLEMENTASI APL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INFRASTRUKTUR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UJI COBA SISTEM /TESTER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37623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210621_084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638800" y="2895600"/>
            <a:ext cx="3048000" cy="3505200"/>
          </a:xfrm>
          <a:prstGeom prst="rect">
            <a:avLst/>
          </a:prstGeom>
        </p:spPr>
      </p:pic>
      <p:pic>
        <p:nvPicPr>
          <p:cNvPr id="5" name="Picture 4" descr="20210621_0849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143000"/>
            <a:ext cx="4648200" cy="28956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rcRect l="22596" t="18519" r="20192" b="18803"/>
          <a:stretch>
            <a:fillRect/>
          </a:stretch>
        </p:blipFill>
        <p:spPr bwMode="auto">
          <a:xfrm>
            <a:off x="457200" y="4191000"/>
            <a:ext cx="4648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10200" y="1219200"/>
            <a:ext cx="2349041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Mesin Scanner</a:t>
            </a:r>
          </a:p>
          <a:p>
            <a:pPr marL="225425">
              <a:buFont typeface="Wingdings" pitchFamily="2" charset="2"/>
              <a:buChar char="§"/>
            </a:pPr>
            <a:r>
              <a:rPr lang="en-US" dirty="0" smtClean="0"/>
              <a:t>Fujitsu fi 7160</a:t>
            </a:r>
          </a:p>
          <a:p>
            <a:pPr marL="225425">
              <a:buFont typeface="Wingdings" pitchFamily="2" charset="2"/>
              <a:buChar char="§"/>
            </a:pPr>
            <a:r>
              <a:rPr lang="en-US" dirty="0" smtClean="0"/>
              <a:t>Epson DS 7500</a:t>
            </a:r>
          </a:p>
          <a:p>
            <a:pPr marL="225425">
              <a:buFont typeface="Wingdings" pitchFamily="2" charset="2"/>
              <a:buChar char="§"/>
            </a:pPr>
            <a:r>
              <a:rPr lang="en-US" dirty="0" smtClean="0"/>
              <a:t>Kodak i3400 Scaner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Sarana Dan Prasarana Mesin Scaner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871409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8" y="481013"/>
            <a:ext cx="6015038" cy="5938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312" y="652463"/>
            <a:ext cx="5024438" cy="53006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3850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447800"/>
            <a:ext cx="1425178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FILE PDF</a:t>
            </a:r>
            <a:endParaRPr lang="en-US" sz="1600" dirty="0"/>
          </a:p>
        </p:txBody>
      </p:sp>
      <p:sp>
        <p:nvSpPr>
          <p:cNvPr id="5" name="Flowchart: Process 4"/>
          <p:cNvSpPr/>
          <p:nvPr/>
        </p:nvSpPr>
        <p:spPr>
          <a:xfrm>
            <a:off x="5105399" y="4114800"/>
            <a:ext cx="3800475" cy="2362200"/>
          </a:xfrm>
          <a:prstGeom prst="flowChartProces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914400" y="3075057"/>
            <a:ext cx="1425178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FILE  IMAGE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362200" y="5029200"/>
            <a:ext cx="1425178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FILE  OCR</a:t>
            </a:r>
            <a:endParaRPr lang="en-US" sz="1600" dirty="0"/>
          </a:p>
        </p:txBody>
      </p:sp>
      <p:sp>
        <p:nvSpPr>
          <p:cNvPr id="8" name="Right Arrow 7"/>
          <p:cNvSpPr/>
          <p:nvPr/>
        </p:nvSpPr>
        <p:spPr>
          <a:xfrm>
            <a:off x="3962399" y="4876800"/>
            <a:ext cx="950119" cy="738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5562600" y="4343400"/>
            <a:ext cx="277118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RDMS Type Memo/Text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562600" y="5105400"/>
            <a:ext cx="277118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Files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5867400"/>
            <a:ext cx="277118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View/Interaktif </a:t>
            </a:r>
            <a:endParaRPr lang="en-US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Bent Arrow 11"/>
          <p:cNvSpPr/>
          <p:nvPr/>
        </p:nvSpPr>
        <p:spPr>
          <a:xfrm rot="5400000">
            <a:off x="2175271" y="3539728"/>
            <a:ext cx="1476375" cy="95011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501188" cy="63659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Konversi Files PDF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3429000"/>
            <a:ext cx="1425178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FILE  IMAGE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905000" y="5257800"/>
            <a:ext cx="1425178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FILE  OCR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295400" y="5486400"/>
            <a:ext cx="1425178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FILE  OCR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3810000"/>
            <a:ext cx="1425178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FILE  IMAGE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828800" y="2514600"/>
            <a:ext cx="1947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Copy Files System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70452" y="3657600"/>
            <a:ext cx="2496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Convert to pdf  System 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" name="Picture 19" descr="arsip-scal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410199" y="685800"/>
            <a:ext cx="3483769" cy="24544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066800" y="1600200"/>
            <a:ext cx="1425178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FILE PDF</a:t>
            </a:r>
            <a:endParaRPr lang="en-US" sz="1600" dirty="0"/>
          </a:p>
        </p:txBody>
      </p:sp>
      <p:sp>
        <p:nvSpPr>
          <p:cNvPr id="22" name="Striped Right Arrow 21"/>
          <p:cNvSpPr/>
          <p:nvPr/>
        </p:nvSpPr>
        <p:spPr>
          <a:xfrm rot="5400000">
            <a:off x="1089421" y="2339578"/>
            <a:ext cx="664369" cy="63341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3" name="TextBox 22"/>
          <p:cNvSpPr txBox="1"/>
          <p:nvPr/>
        </p:nvSpPr>
        <p:spPr>
          <a:xfrm>
            <a:off x="609600" y="1828800"/>
            <a:ext cx="1425178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FILE PDF</a:t>
            </a:r>
            <a:endParaRPr lang="en-US" sz="1600" dirty="0"/>
          </a:p>
        </p:txBody>
      </p:sp>
      <p:sp>
        <p:nvSpPr>
          <p:cNvPr id="24" name="Striped Right Arrow 23"/>
          <p:cNvSpPr/>
          <p:nvPr/>
        </p:nvSpPr>
        <p:spPr>
          <a:xfrm rot="10800000">
            <a:off x="3276599" y="1295400"/>
            <a:ext cx="2058591" cy="9596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5" name="Picture 24" descr="Manag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61999"/>
            <a:ext cx="557678" cy="4750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10000" y="1143000"/>
            <a:ext cx="2302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Event Upload File Pdf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67600" y="3657600"/>
            <a:ext cx="807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Result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8" name=" 3"/>
          <p:cNvSpPr/>
          <p:nvPr/>
        </p:nvSpPr>
        <p:spPr>
          <a:xfrm>
            <a:off x="3657600" y="2438400"/>
            <a:ext cx="554235" cy="442913"/>
          </a:xfrm>
          <a:prstGeom prst="gear9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sp>
        <p:nvSpPr>
          <p:cNvPr id="29" name=" 3"/>
          <p:cNvSpPr/>
          <p:nvPr/>
        </p:nvSpPr>
        <p:spPr>
          <a:xfrm>
            <a:off x="5638800" y="3581400"/>
            <a:ext cx="554235" cy="442913"/>
          </a:xfrm>
          <a:prstGeom prst="gear9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sp>
        <p:nvSpPr>
          <p:cNvPr id="30" name=" 3"/>
          <p:cNvSpPr/>
          <p:nvPr/>
        </p:nvSpPr>
        <p:spPr>
          <a:xfrm>
            <a:off x="8305800" y="3657600"/>
            <a:ext cx="554235" cy="516731"/>
          </a:xfrm>
          <a:prstGeom prst="gear9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08609" y="934878"/>
            <a:ext cx="3083391" cy="2297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063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43" y="3096372"/>
            <a:ext cx="5099253" cy="3228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422" y="150741"/>
            <a:ext cx="5049794" cy="3964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674" y="293616"/>
            <a:ext cx="5032922" cy="2537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635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3" y="176212"/>
            <a:ext cx="5386388" cy="31778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462" y="176212"/>
            <a:ext cx="3876675" cy="2638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975" y="2909887"/>
            <a:ext cx="5110162" cy="3568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822" y="3805237"/>
            <a:ext cx="3913715" cy="15097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5724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19600" y="457200"/>
            <a:ext cx="4724400" cy="6400800"/>
          </a:xfrm>
          <a:prstGeom prst="rect">
            <a:avLst/>
          </a:prstGeom>
          <a:solidFill>
            <a:schemeClr val="accent6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57200"/>
            <a:ext cx="4343400" cy="2743200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rcRect t="5132" b="29581"/>
          <a:stretch>
            <a:fillRect/>
          </a:stretch>
        </p:blipFill>
        <p:spPr bwMode="auto">
          <a:xfrm>
            <a:off x="4419600" y="762000"/>
            <a:ext cx="4724400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0" y="381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CUSTOMAS PADA FITUR APLIKASI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FITUR TAMBAHAN DALAM SYSTEM PENYALINAN DOKUMEN</a:t>
            </a:r>
            <a:endParaRPr lang="en-US" sz="2000" dirty="0"/>
          </a:p>
        </p:txBody>
      </p:sp>
      <p:pic>
        <p:nvPicPr>
          <p:cNvPr id="9" name="Picture 8"/>
          <p:cNvPicPr/>
          <p:nvPr/>
        </p:nvPicPr>
        <p:blipFill>
          <a:blip r:embed="rId3"/>
          <a:srcRect t="2849" r="4968"/>
          <a:stretch>
            <a:fillRect/>
          </a:stretch>
        </p:blipFill>
        <p:spPr bwMode="auto">
          <a:xfrm>
            <a:off x="4410075" y="3657600"/>
            <a:ext cx="47339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00800" y="762000"/>
            <a:ext cx="27432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KOMPRES FILE Dok Digital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Splite File Dok Digital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Mark File Dok Digital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58583" y="3657600"/>
            <a:ext cx="58541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OCR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800" y="990600"/>
            <a:ext cx="356174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u="sng" dirty="0" smtClean="0">
                <a:hlinkClick r:id="rId4"/>
              </a:rPr>
              <a:t>Adobe Acrobat Pro DC</a:t>
            </a:r>
          </a:p>
          <a:p>
            <a:pPr indent="569913"/>
            <a:r>
              <a:rPr lang="en-US" sz="2800" dirty="0" smtClean="0">
                <a:hlinkClick r:id="rId4"/>
              </a:rPr>
              <a:t>Splite,Kompres,</a:t>
            </a:r>
          </a:p>
          <a:p>
            <a:pPr indent="569913"/>
            <a:r>
              <a:rPr lang="en-US" sz="2800" dirty="0" smtClean="0">
                <a:hlinkClick r:id="rId4"/>
              </a:rPr>
              <a:t>To PDF ,OCR  dll</a:t>
            </a:r>
            <a:endParaRPr lang="en-US" sz="2800" dirty="0">
              <a:hlinkClick r:id="rId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457200"/>
            <a:ext cx="2175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SOFTWARE PAKETAN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" y="2362200"/>
            <a:ext cx="330539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u="sng" dirty="0" smtClean="0">
                <a:hlinkClick r:id="rId5"/>
              </a:rPr>
              <a:t>Advanced PDF-Tools</a:t>
            </a:r>
            <a:r>
              <a:rPr lang="en-US" u="sng" dirty="0" smtClean="0">
                <a:hlinkClick r:id="rId5"/>
              </a:rPr>
              <a:t> 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5" name="Picture 14"/>
          <p:cNvPicPr/>
          <p:nvPr/>
        </p:nvPicPr>
        <p:blipFill>
          <a:blip r:embed="rId6"/>
          <a:srcRect l="4808" t="5413" r="35737" b="5983"/>
          <a:stretch>
            <a:fillRect/>
          </a:stretch>
        </p:blipFill>
        <p:spPr bwMode="auto">
          <a:xfrm>
            <a:off x="0" y="342900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200400" y="3429000"/>
            <a:ext cx="111985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Koesioner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31339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57128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META DATA DOKUMEN DIGITAL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 l="19712" t="28775" b="5698"/>
          <a:stretch>
            <a:fillRect/>
          </a:stretch>
        </p:blipFill>
        <p:spPr bwMode="auto">
          <a:xfrm>
            <a:off x="2209800" y="914400"/>
            <a:ext cx="67056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l="19231" t="28490" b="7692"/>
          <a:stretch>
            <a:fillRect/>
          </a:stretch>
        </p:blipFill>
        <p:spPr bwMode="auto">
          <a:xfrm>
            <a:off x="2171700" y="4267200"/>
            <a:ext cx="6972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1981200"/>
            <a:ext cx="118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BLOB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9530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FILE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1447800" y="4876800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524000" y="1905000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38862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TABEL DATA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914400" y="3429000"/>
            <a:ext cx="1371600" cy="1371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5638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4762"/>
            <a:ext cx="12201525" cy="6848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1732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3"/>
            <a:ext cx="12192000" cy="68702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3417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435"/>
            <a:ext cx="12191999" cy="68888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881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17" y="0"/>
            <a:ext cx="1222451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287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78"/>
            <a:ext cx="12192000" cy="68661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2483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22966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566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1"/>
            <a:ext cx="12192000" cy="6844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7723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321"/>
            <a:ext cx="12192000" cy="68813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059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2"/>
            <a:ext cx="12192000" cy="68617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114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313</Words>
  <Application>Microsoft Office PowerPoint</Application>
  <PresentationFormat>Custom</PresentationFormat>
  <Paragraphs>88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14</cp:revision>
  <dcterms:created xsi:type="dcterms:W3CDTF">2021-11-30T03:15:31Z</dcterms:created>
  <dcterms:modified xsi:type="dcterms:W3CDTF">2022-06-30T03:29:12Z</dcterms:modified>
</cp:coreProperties>
</file>