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ppt/diagrams/data14.xml" ContentType="application/vnd.openxmlformats-officedocument.drawingml.diagramData+xml"/>
  <Override PartName="/ppt/diagrams/layout14.xml" ContentType="application/vnd.openxmlformats-officedocument.drawingml.diagramLayout+xml"/>
  <Override PartName="/ppt/diagrams/quickStyle14.xml" ContentType="application/vnd.openxmlformats-officedocument.drawingml.diagramStyle+xml"/>
  <Override PartName="/ppt/diagrams/colors14.xml" ContentType="application/vnd.openxmlformats-officedocument.drawingml.diagramColors+xml"/>
  <Override PartName="/ppt/diagrams/drawing14.xml" ContentType="application/vnd.ms-office.drawingml.diagramDrawing+xml"/>
  <Override PartName="/ppt/diagrams/data15.xml" ContentType="application/vnd.openxmlformats-officedocument.drawingml.diagramData+xml"/>
  <Override PartName="/ppt/diagrams/layout15.xml" ContentType="application/vnd.openxmlformats-officedocument.drawingml.diagramLayout+xml"/>
  <Override PartName="/ppt/diagrams/quickStyle15.xml" ContentType="application/vnd.openxmlformats-officedocument.drawingml.diagramStyle+xml"/>
  <Override PartName="/ppt/diagrams/colors15.xml" ContentType="application/vnd.openxmlformats-officedocument.drawingml.diagramColors+xml"/>
  <Override PartName="/ppt/diagrams/drawing15.xml" ContentType="application/vnd.ms-office.drawingml.diagramDrawing+xml"/>
  <Override PartName="/ppt/diagrams/data16.xml" ContentType="application/vnd.openxmlformats-officedocument.drawingml.diagramData+xml"/>
  <Override PartName="/ppt/diagrams/layout16.xml" ContentType="application/vnd.openxmlformats-officedocument.drawingml.diagramLayout+xml"/>
  <Override PartName="/ppt/diagrams/quickStyle16.xml" ContentType="application/vnd.openxmlformats-officedocument.drawingml.diagramStyle+xml"/>
  <Override PartName="/ppt/diagrams/colors16.xml" ContentType="application/vnd.openxmlformats-officedocument.drawingml.diagramColors+xml"/>
  <Override PartName="/ppt/diagrams/drawing16.xml" ContentType="application/vnd.ms-office.drawingml.diagramDrawing+xml"/>
  <Override PartName="/ppt/diagrams/data17.xml" ContentType="application/vnd.openxmlformats-officedocument.drawingml.diagramData+xml"/>
  <Override PartName="/ppt/diagrams/layout17.xml" ContentType="application/vnd.openxmlformats-officedocument.drawingml.diagramLayout+xml"/>
  <Override PartName="/ppt/diagrams/quickStyle17.xml" ContentType="application/vnd.openxmlformats-officedocument.drawingml.diagramStyle+xml"/>
  <Override PartName="/ppt/diagrams/colors17.xml" ContentType="application/vnd.openxmlformats-officedocument.drawingml.diagramColors+xml"/>
  <Override PartName="/ppt/diagrams/drawing17.xml" ContentType="application/vnd.ms-office.drawingml.diagramDrawing+xml"/>
  <Override PartName="/ppt/diagrams/data18.xml" ContentType="application/vnd.openxmlformats-officedocument.drawingml.diagramData+xml"/>
  <Override PartName="/ppt/diagrams/layout18.xml" ContentType="application/vnd.openxmlformats-officedocument.drawingml.diagramLayout+xml"/>
  <Override PartName="/ppt/diagrams/quickStyle18.xml" ContentType="application/vnd.openxmlformats-officedocument.drawingml.diagramStyle+xml"/>
  <Override PartName="/ppt/diagrams/colors18.xml" ContentType="application/vnd.openxmlformats-officedocument.drawingml.diagramColors+xml"/>
  <Override PartName="/ppt/diagrams/drawing18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6" r:id="rId9"/>
    <p:sldId id="265" r:id="rId10"/>
    <p:sldId id="267" r:id="rId11"/>
    <p:sldId id="268" r:id="rId12"/>
    <p:sldId id="269" r:id="rId13"/>
    <p:sldId id="270" r:id="rId14"/>
    <p:sldId id="272" r:id="rId15"/>
    <p:sldId id="271" r:id="rId16"/>
    <p:sldId id="276" r:id="rId17"/>
    <p:sldId id="273" r:id="rId18"/>
    <p:sldId id="274" r:id="rId19"/>
    <p:sldId id="279" r:id="rId20"/>
    <p:sldId id="275" r:id="rId21"/>
    <p:sldId id="280" r:id="rId22"/>
    <p:sldId id="278" r:id="rId23"/>
  </p:sldIdLst>
  <p:sldSz cx="9144000" cy="6858000" type="screen4x3"/>
  <p:notesSz cx="6858000" cy="994568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0" d="100"/>
          <a:sy n="100" d="100"/>
        </p:scale>
        <p:origin x="294" y="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47D1BF4-7433-4724-930B-EC662EC861C7}" type="doc">
      <dgm:prSet loTypeId="urn:microsoft.com/office/officeart/2005/8/layout/gear1" loCatId="relationship" qsTypeId="urn:microsoft.com/office/officeart/2005/8/quickstyle/3d1" qsCatId="3D" csTypeId="urn:microsoft.com/office/officeart/2005/8/colors/accent1_2" csCatId="accent1" phldr="1"/>
      <dgm:spPr/>
    </dgm:pt>
    <dgm:pt modelId="{3AA4797E-7DB1-4E03-B07F-1EC7CA9966B3}">
      <dgm:prSet phldrT="[Text]"/>
      <dgm:spPr/>
      <dgm:t>
        <a:bodyPr/>
        <a:lstStyle/>
        <a:p>
          <a:r>
            <a:rPr lang="id-ID"/>
            <a:t>Sub Bidang Perencanaan dan Formasi Pegawai</a:t>
          </a:r>
          <a:endParaRPr lang="en-US"/>
        </a:p>
      </dgm:t>
    </dgm:pt>
    <dgm:pt modelId="{C6D51753-5D2B-4796-865B-8EAFF39F57C1}" type="parTrans" cxnId="{2EC25026-0696-487C-8389-43C05A4CED2C}">
      <dgm:prSet/>
      <dgm:spPr/>
      <dgm:t>
        <a:bodyPr/>
        <a:lstStyle/>
        <a:p>
          <a:endParaRPr lang="en-US"/>
        </a:p>
      </dgm:t>
    </dgm:pt>
    <dgm:pt modelId="{00491C40-CD5B-4957-B339-5B1B1759F3D1}" type="sibTrans" cxnId="{2EC25026-0696-487C-8389-43C05A4CED2C}">
      <dgm:prSet/>
      <dgm:spPr/>
      <dgm:t>
        <a:bodyPr/>
        <a:lstStyle/>
        <a:p>
          <a:endParaRPr lang="en-US"/>
        </a:p>
      </dgm:t>
    </dgm:pt>
    <dgm:pt modelId="{AB39CCD1-D243-4950-AA5D-410E03A66CFC}">
      <dgm:prSet/>
      <dgm:spPr/>
      <dgm:t>
        <a:bodyPr/>
        <a:lstStyle/>
        <a:p>
          <a:r>
            <a:rPr lang="id-ID"/>
            <a:t>Sub Bidang Sistem Informasi Pegawai</a:t>
          </a:r>
          <a:endParaRPr lang="en-US"/>
        </a:p>
      </dgm:t>
    </dgm:pt>
    <dgm:pt modelId="{FC3FB6FB-1F58-4BF6-B947-B105A32CEEAE}" type="parTrans" cxnId="{11D3EEC5-9446-41C1-9DC5-8E8C8EE6795C}">
      <dgm:prSet/>
      <dgm:spPr/>
      <dgm:t>
        <a:bodyPr/>
        <a:lstStyle/>
        <a:p>
          <a:endParaRPr lang="en-US"/>
        </a:p>
      </dgm:t>
    </dgm:pt>
    <dgm:pt modelId="{627B7370-96D2-4990-BA4D-10B1318A7C71}" type="sibTrans" cxnId="{11D3EEC5-9446-41C1-9DC5-8E8C8EE6795C}">
      <dgm:prSet/>
      <dgm:spPr/>
      <dgm:t>
        <a:bodyPr/>
        <a:lstStyle/>
        <a:p>
          <a:endParaRPr lang="en-US"/>
        </a:p>
      </dgm:t>
    </dgm:pt>
    <dgm:pt modelId="{CE57DC50-0249-4318-9B29-46E49655DFB4}">
      <dgm:prSet/>
      <dgm:spPr/>
      <dgm:t>
        <a:bodyPr/>
        <a:lstStyle/>
        <a:p>
          <a:r>
            <a:rPr lang="id-ID"/>
            <a:t>Sub Bidang Pendidikan Aparatur</a:t>
          </a:r>
          <a:endParaRPr lang="en-US"/>
        </a:p>
      </dgm:t>
    </dgm:pt>
    <dgm:pt modelId="{047FCFF7-B4D2-42CD-A484-5D9F2BBBDA3E}" type="parTrans" cxnId="{D58D2B13-966F-4A94-A1E2-2489FC90E1FB}">
      <dgm:prSet/>
      <dgm:spPr/>
      <dgm:t>
        <a:bodyPr/>
        <a:lstStyle/>
        <a:p>
          <a:endParaRPr lang="en-US"/>
        </a:p>
      </dgm:t>
    </dgm:pt>
    <dgm:pt modelId="{C7FBB8FA-2F10-4A1A-9698-F4CBEA391FCB}" type="sibTrans" cxnId="{D58D2B13-966F-4A94-A1E2-2489FC90E1FB}">
      <dgm:prSet/>
      <dgm:spPr/>
      <dgm:t>
        <a:bodyPr/>
        <a:lstStyle/>
        <a:p>
          <a:endParaRPr lang="en-US"/>
        </a:p>
      </dgm:t>
    </dgm:pt>
    <dgm:pt modelId="{B93F1748-8A6B-4192-9D0E-15C606FDFA8B}" type="pres">
      <dgm:prSet presAssocID="{D47D1BF4-7433-4724-930B-EC662EC861C7}" presName="composite" presStyleCnt="0">
        <dgm:presLayoutVars>
          <dgm:chMax val="3"/>
          <dgm:animLvl val="lvl"/>
          <dgm:resizeHandles val="exact"/>
        </dgm:presLayoutVars>
      </dgm:prSet>
      <dgm:spPr/>
    </dgm:pt>
    <dgm:pt modelId="{E75D0AB0-BF91-4C90-BC1D-D6D3FA32933B}" type="pres">
      <dgm:prSet presAssocID="{3AA4797E-7DB1-4E03-B07F-1EC7CA9966B3}" presName="gear1" presStyleLbl="node1" presStyleIdx="0" presStyleCnt="3">
        <dgm:presLayoutVars>
          <dgm:chMax val="1"/>
          <dgm:bulletEnabled val="1"/>
        </dgm:presLayoutVars>
      </dgm:prSet>
      <dgm:spPr/>
    </dgm:pt>
    <dgm:pt modelId="{51D667D4-2941-4CE8-A4B8-97F44C05C6B4}" type="pres">
      <dgm:prSet presAssocID="{3AA4797E-7DB1-4E03-B07F-1EC7CA9966B3}" presName="gear1srcNode" presStyleLbl="node1" presStyleIdx="0" presStyleCnt="3"/>
      <dgm:spPr/>
    </dgm:pt>
    <dgm:pt modelId="{97B58299-0621-42C1-9267-98F8E1086357}" type="pres">
      <dgm:prSet presAssocID="{3AA4797E-7DB1-4E03-B07F-1EC7CA9966B3}" presName="gear1dstNode" presStyleLbl="node1" presStyleIdx="0" presStyleCnt="3"/>
      <dgm:spPr/>
    </dgm:pt>
    <dgm:pt modelId="{58335085-E790-412A-AE60-CF55A64AB70F}" type="pres">
      <dgm:prSet presAssocID="{AB39CCD1-D243-4950-AA5D-410E03A66CFC}" presName="gear2" presStyleLbl="node1" presStyleIdx="1" presStyleCnt="3">
        <dgm:presLayoutVars>
          <dgm:chMax val="1"/>
          <dgm:bulletEnabled val="1"/>
        </dgm:presLayoutVars>
      </dgm:prSet>
      <dgm:spPr/>
    </dgm:pt>
    <dgm:pt modelId="{2E092E6C-5CD2-4E9E-B759-5A14D630386D}" type="pres">
      <dgm:prSet presAssocID="{AB39CCD1-D243-4950-AA5D-410E03A66CFC}" presName="gear2srcNode" presStyleLbl="node1" presStyleIdx="1" presStyleCnt="3"/>
      <dgm:spPr/>
    </dgm:pt>
    <dgm:pt modelId="{47E92331-4968-4245-B256-AAB2FC5869C8}" type="pres">
      <dgm:prSet presAssocID="{AB39CCD1-D243-4950-AA5D-410E03A66CFC}" presName="gear2dstNode" presStyleLbl="node1" presStyleIdx="1" presStyleCnt="3"/>
      <dgm:spPr/>
    </dgm:pt>
    <dgm:pt modelId="{DDA3EC88-80F6-48F3-9C95-5654D76DB340}" type="pres">
      <dgm:prSet presAssocID="{CE57DC50-0249-4318-9B29-46E49655DFB4}" presName="gear3" presStyleLbl="node1" presStyleIdx="2" presStyleCnt="3"/>
      <dgm:spPr/>
    </dgm:pt>
    <dgm:pt modelId="{73C10490-1B28-4771-A54C-CA0175E2A39F}" type="pres">
      <dgm:prSet presAssocID="{CE57DC50-0249-4318-9B29-46E49655DFB4}" presName="gear3tx" presStyleLbl="node1" presStyleIdx="2" presStyleCnt="3">
        <dgm:presLayoutVars>
          <dgm:chMax val="1"/>
          <dgm:bulletEnabled val="1"/>
        </dgm:presLayoutVars>
      </dgm:prSet>
      <dgm:spPr/>
    </dgm:pt>
    <dgm:pt modelId="{099434E5-8A2E-45E5-A03F-9F5A31265ED5}" type="pres">
      <dgm:prSet presAssocID="{CE57DC50-0249-4318-9B29-46E49655DFB4}" presName="gear3srcNode" presStyleLbl="node1" presStyleIdx="2" presStyleCnt="3"/>
      <dgm:spPr/>
    </dgm:pt>
    <dgm:pt modelId="{34FAD0B1-642A-49BC-972E-69BB06853727}" type="pres">
      <dgm:prSet presAssocID="{CE57DC50-0249-4318-9B29-46E49655DFB4}" presName="gear3dstNode" presStyleLbl="node1" presStyleIdx="2" presStyleCnt="3"/>
      <dgm:spPr/>
    </dgm:pt>
    <dgm:pt modelId="{B9121CB5-1108-4F76-B30E-1A60C003FEB5}" type="pres">
      <dgm:prSet presAssocID="{00491C40-CD5B-4957-B339-5B1B1759F3D1}" presName="connector1" presStyleLbl="sibTrans2D1" presStyleIdx="0" presStyleCnt="3"/>
      <dgm:spPr/>
    </dgm:pt>
    <dgm:pt modelId="{067D7692-4D37-41E4-A15F-2265B53ABD7B}" type="pres">
      <dgm:prSet presAssocID="{627B7370-96D2-4990-BA4D-10B1318A7C71}" presName="connector2" presStyleLbl="sibTrans2D1" presStyleIdx="1" presStyleCnt="3"/>
      <dgm:spPr/>
    </dgm:pt>
    <dgm:pt modelId="{1020F67C-9064-45A3-97B2-A19A547273F3}" type="pres">
      <dgm:prSet presAssocID="{C7FBB8FA-2F10-4A1A-9698-F4CBEA391FCB}" presName="connector3" presStyleLbl="sibTrans2D1" presStyleIdx="2" presStyleCnt="3"/>
      <dgm:spPr/>
    </dgm:pt>
  </dgm:ptLst>
  <dgm:cxnLst>
    <dgm:cxn modelId="{D58D2B13-966F-4A94-A1E2-2489FC90E1FB}" srcId="{D47D1BF4-7433-4724-930B-EC662EC861C7}" destId="{CE57DC50-0249-4318-9B29-46E49655DFB4}" srcOrd="2" destOrd="0" parTransId="{047FCFF7-B4D2-42CD-A484-5D9F2BBBDA3E}" sibTransId="{C7FBB8FA-2F10-4A1A-9698-F4CBEA391FCB}"/>
    <dgm:cxn modelId="{0DDADE1D-4353-4730-A775-0B6CFCA65C75}" type="presOf" srcId="{AB39CCD1-D243-4950-AA5D-410E03A66CFC}" destId="{2E092E6C-5CD2-4E9E-B759-5A14D630386D}" srcOrd="1" destOrd="0" presId="urn:microsoft.com/office/officeart/2005/8/layout/gear1"/>
    <dgm:cxn modelId="{2EC25026-0696-487C-8389-43C05A4CED2C}" srcId="{D47D1BF4-7433-4724-930B-EC662EC861C7}" destId="{3AA4797E-7DB1-4E03-B07F-1EC7CA9966B3}" srcOrd="0" destOrd="0" parTransId="{C6D51753-5D2B-4796-865B-8EAFF39F57C1}" sibTransId="{00491C40-CD5B-4957-B339-5B1B1759F3D1}"/>
    <dgm:cxn modelId="{29EA672E-D014-4DF9-82A2-3127DEE26B22}" type="presOf" srcId="{627B7370-96D2-4990-BA4D-10B1318A7C71}" destId="{067D7692-4D37-41E4-A15F-2265B53ABD7B}" srcOrd="0" destOrd="0" presId="urn:microsoft.com/office/officeart/2005/8/layout/gear1"/>
    <dgm:cxn modelId="{A00DA531-9576-40F7-B211-B84156FA0590}" type="presOf" srcId="{CE57DC50-0249-4318-9B29-46E49655DFB4}" destId="{73C10490-1B28-4771-A54C-CA0175E2A39F}" srcOrd="1" destOrd="0" presId="urn:microsoft.com/office/officeart/2005/8/layout/gear1"/>
    <dgm:cxn modelId="{4F34B861-A60A-4A5B-84BD-B14984E022C1}" type="presOf" srcId="{CE57DC50-0249-4318-9B29-46E49655DFB4}" destId="{099434E5-8A2E-45E5-A03F-9F5A31265ED5}" srcOrd="2" destOrd="0" presId="urn:microsoft.com/office/officeart/2005/8/layout/gear1"/>
    <dgm:cxn modelId="{22D8B743-694B-4954-BA97-8E45C35F6236}" type="presOf" srcId="{AB39CCD1-D243-4950-AA5D-410E03A66CFC}" destId="{47E92331-4968-4245-B256-AAB2FC5869C8}" srcOrd="2" destOrd="0" presId="urn:microsoft.com/office/officeart/2005/8/layout/gear1"/>
    <dgm:cxn modelId="{1EF6FF57-4890-4BD5-948E-9CD4FBC284D0}" type="presOf" srcId="{D47D1BF4-7433-4724-930B-EC662EC861C7}" destId="{B93F1748-8A6B-4192-9D0E-15C606FDFA8B}" srcOrd="0" destOrd="0" presId="urn:microsoft.com/office/officeart/2005/8/layout/gear1"/>
    <dgm:cxn modelId="{5802927A-95F5-47E0-8C53-F7A8F24B21FA}" type="presOf" srcId="{3AA4797E-7DB1-4E03-B07F-1EC7CA9966B3}" destId="{E75D0AB0-BF91-4C90-BC1D-D6D3FA32933B}" srcOrd="0" destOrd="0" presId="urn:microsoft.com/office/officeart/2005/8/layout/gear1"/>
    <dgm:cxn modelId="{2F6D9D8B-8313-400C-A9D0-84CC7A5DDE24}" type="presOf" srcId="{CE57DC50-0249-4318-9B29-46E49655DFB4}" destId="{34FAD0B1-642A-49BC-972E-69BB06853727}" srcOrd="3" destOrd="0" presId="urn:microsoft.com/office/officeart/2005/8/layout/gear1"/>
    <dgm:cxn modelId="{EACD98A1-7D04-4A41-9530-3BC6D996A73C}" type="presOf" srcId="{00491C40-CD5B-4957-B339-5B1B1759F3D1}" destId="{B9121CB5-1108-4F76-B30E-1A60C003FEB5}" srcOrd="0" destOrd="0" presId="urn:microsoft.com/office/officeart/2005/8/layout/gear1"/>
    <dgm:cxn modelId="{C39798A2-BE64-4EF9-96AA-6005AA3CF8C0}" type="presOf" srcId="{AB39CCD1-D243-4950-AA5D-410E03A66CFC}" destId="{58335085-E790-412A-AE60-CF55A64AB70F}" srcOrd="0" destOrd="0" presId="urn:microsoft.com/office/officeart/2005/8/layout/gear1"/>
    <dgm:cxn modelId="{F83864B4-4A6E-433D-9822-9AEAD9434B46}" type="presOf" srcId="{3AA4797E-7DB1-4E03-B07F-1EC7CA9966B3}" destId="{51D667D4-2941-4CE8-A4B8-97F44C05C6B4}" srcOrd="1" destOrd="0" presId="urn:microsoft.com/office/officeart/2005/8/layout/gear1"/>
    <dgm:cxn modelId="{11D3EEC5-9446-41C1-9DC5-8E8C8EE6795C}" srcId="{D47D1BF4-7433-4724-930B-EC662EC861C7}" destId="{AB39CCD1-D243-4950-AA5D-410E03A66CFC}" srcOrd="1" destOrd="0" parTransId="{FC3FB6FB-1F58-4BF6-B947-B105A32CEEAE}" sibTransId="{627B7370-96D2-4990-BA4D-10B1318A7C71}"/>
    <dgm:cxn modelId="{1DED7ECB-95DA-4B25-96D9-EDBA531B0A5A}" type="presOf" srcId="{3AA4797E-7DB1-4E03-B07F-1EC7CA9966B3}" destId="{97B58299-0621-42C1-9267-98F8E1086357}" srcOrd="2" destOrd="0" presId="urn:microsoft.com/office/officeart/2005/8/layout/gear1"/>
    <dgm:cxn modelId="{13623DEF-F35C-411A-97D6-06E523C8E61C}" type="presOf" srcId="{C7FBB8FA-2F10-4A1A-9698-F4CBEA391FCB}" destId="{1020F67C-9064-45A3-97B2-A19A547273F3}" srcOrd="0" destOrd="0" presId="urn:microsoft.com/office/officeart/2005/8/layout/gear1"/>
    <dgm:cxn modelId="{6802BDFF-EC41-4347-A9CF-1BAC9853DD98}" type="presOf" srcId="{CE57DC50-0249-4318-9B29-46E49655DFB4}" destId="{DDA3EC88-80F6-48F3-9C95-5654D76DB340}" srcOrd="0" destOrd="0" presId="urn:microsoft.com/office/officeart/2005/8/layout/gear1"/>
    <dgm:cxn modelId="{1EE00CB1-52D3-4E11-A0BD-DC78573516BD}" type="presParOf" srcId="{B93F1748-8A6B-4192-9D0E-15C606FDFA8B}" destId="{E75D0AB0-BF91-4C90-BC1D-D6D3FA32933B}" srcOrd="0" destOrd="0" presId="urn:microsoft.com/office/officeart/2005/8/layout/gear1"/>
    <dgm:cxn modelId="{8429B0F9-A5EB-499E-9AF9-BCBE2883153E}" type="presParOf" srcId="{B93F1748-8A6B-4192-9D0E-15C606FDFA8B}" destId="{51D667D4-2941-4CE8-A4B8-97F44C05C6B4}" srcOrd="1" destOrd="0" presId="urn:microsoft.com/office/officeart/2005/8/layout/gear1"/>
    <dgm:cxn modelId="{C6E71172-06BB-47DA-8856-C5072CF632A8}" type="presParOf" srcId="{B93F1748-8A6B-4192-9D0E-15C606FDFA8B}" destId="{97B58299-0621-42C1-9267-98F8E1086357}" srcOrd="2" destOrd="0" presId="urn:microsoft.com/office/officeart/2005/8/layout/gear1"/>
    <dgm:cxn modelId="{91750336-BE7A-4EBD-975C-956555C24A79}" type="presParOf" srcId="{B93F1748-8A6B-4192-9D0E-15C606FDFA8B}" destId="{58335085-E790-412A-AE60-CF55A64AB70F}" srcOrd="3" destOrd="0" presId="urn:microsoft.com/office/officeart/2005/8/layout/gear1"/>
    <dgm:cxn modelId="{898C02B5-A334-4535-8D2F-19E2C611D63D}" type="presParOf" srcId="{B93F1748-8A6B-4192-9D0E-15C606FDFA8B}" destId="{2E092E6C-5CD2-4E9E-B759-5A14D630386D}" srcOrd="4" destOrd="0" presId="urn:microsoft.com/office/officeart/2005/8/layout/gear1"/>
    <dgm:cxn modelId="{ABEE715E-B293-4BC8-9701-4057E83E5B7C}" type="presParOf" srcId="{B93F1748-8A6B-4192-9D0E-15C606FDFA8B}" destId="{47E92331-4968-4245-B256-AAB2FC5869C8}" srcOrd="5" destOrd="0" presId="urn:microsoft.com/office/officeart/2005/8/layout/gear1"/>
    <dgm:cxn modelId="{4421E4AB-DF3E-402A-B83F-E4A61E6EA4A1}" type="presParOf" srcId="{B93F1748-8A6B-4192-9D0E-15C606FDFA8B}" destId="{DDA3EC88-80F6-48F3-9C95-5654D76DB340}" srcOrd="6" destOrd="0" presId="urn:microsoft.com/office/officeart/2005/8/layout/gear1"/>
    <dgm:cxn modelId="{E9AB6524-0385-46DD-96EA-AE80303BB583}" type="presParOf" srcId="{B93F1748-8A6B-4192-9D0E-15C606FDFA8B}" destId="{73C10490-1B28-4771-A54C-CA0175E2A39F}" srcOrd="7" destOrd="0" presId="urn:microsoft.com/office/officeart/2005/8/layout/gear1"/>
    <dgm:cxn modelId="{0CE96F4E-2058-4311-8E8A-7017DA10849D}" type="presParOf" srcId="{B93F1748-8A6B-4192-9D0E-15C606FDFA8B}" destId="{099434E5-8A2E-45E5-A03F-9F5A31265ED5}" srcOrd="8" destOrd="0" presId="urn:microsoft.com/office/officeart/2005/8/layout/gear1"/>
    <dgm:cxn modelId="{FDDB35FB-B56C-4C76-A9A8-2060D25DB386}" type="presParOf" srcId="{B93F1748-8A6B-4192-9D0E-15C606FDFA8B}" destId="{34FAD0B1-642A-49BC-972E-69BB06853727}" srcOrd="9" destOrd="0" presId="urn:microsoft.com/office/officeart/2005/8/layout/gear1"/>
    <dgm:cxn modelId="{789A1760-F7B4-4952-BE29-0F94A5B8CF44}" type="presParOf" srcId="{B93F1748-8A6B-4192-9D0E-15C606FDFA8B}" destId="{B9121CB5-1108-4F76-B30E-1A60C003FEB5}" srcOrd="10" destOrd="0" presId="urn:microsoft.com/office/officeart/2005/8/layout/gear1"/>
    <dgm:cxn modelId="{80C92B39-11A7-4A73-AA3C-494CB9F68194}" type="presParOf" srcId="{B93F1748-8A6B-4192-9D0E-15C606FDFA8B}" destId="{067D7692-4D37-41E4-A15F-2265B53ABD7B}" srcOrd="11" destOrd="0" presId="urn:microsoft.com/office/officeart/2005/8/layout/gear1"/>
    <dgm:cxn modelId="{92F91AB7-0896-4DC1-ABBC-342407864066}" type="presParOf" srcId="{B93F1748-8A6B-4192-9D0E-15C606FDFA8B}" destId="{1020F67C-9064-45A3-97B2-A19A547273F3}" srcOrd="12" destOrd="0" presId="urn:microsoft.com/office/officeart/2005/8/layout/gear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465FB77C-2BAC-45B2-B13E-40B26486099E}" type="doc">
      <dgm:prSet loTypeId="urn:microsoft.com/office/officeart/2005/8/layout/process4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338D86D4-84FA-483D-8DAC-0E9CD7ED271D}">
      <dgm:prSet phldrT="[Text]"/>
      <dgm:spPr/>
      <dgm:t>
        <a:bodyPr/>
        <a:lstStyle/>
        <a:p>
          <a:r>
            <a:rPr lang="es-ES"/>
            <a:t>CARA-CARA MELAKUKAN DIGITASI : https://youtu.be/UbRRB9riESU</a:t>
          </a:r>
          <a:endParaRPr lang="en-US"/>
        </a:p>
      </dgm:t>
    </dgm:pt>
    <dgm:pt modelId="{8F6F43C6-992F-42B3-AC9A-43EFC7229179}" type="parTrans" cxnId="{B76A33CE-D087-4F8A-8E86-8D9187ABA68C}">
      <dgm:prSet/>
      <dgm:spPr/>
      <dgm:t>
        <a:bodyPr/>
        <a:lstStyle/>
        <a:p>
          <a:endParaRPr lang="en-US"/>
        </a:p>
      </dgm:t>
    </dgm:pt>
    <dgm:pt modelId="{C76537E7-816E-4D4F-A6C3-2601881EE8AD}" type="sibTrans" cxnId="{B76A33CE-D087-4F8A-8E86-8D9187ABA68C}">
      <dgm:prSet/>
      <dgm:spPr/>
      <dgm:t>
        <a:bodyPr/>
        <a:lstStyle/>
        <a:p>
          <a:endParaRPr lang="en-US"/>
        </a:p>
      </dgm:t>
    </dgm:pt>
    <dgm:pt modelId="{96A667E7-B7DA-46F6-BFF5-05E73091BB37}">
      <dgm:prSet/>
      <dgm:spPr/>
      <dgm:t>
        <a:bodyPr/>
        <a:lstStyle/>
        <a:p>
          <a:r>
            <a:rPr lang="nb-NO"/>
            <a:t>PETUNJUK UNTUK KOMPRESS FOLDER : https://youtu.be/nYvkWNSYCg4</a:t>
          </a:r>
          <a:endParaRPr lang="en-US"/>
        </a:p>
      </dgm:t>
    </dgm:pt>
    <dgm:pt modelId="{2225EE66-4744-44CD-9555-9514213F4BF8}" type="parTrans" cxnId="{334B35BD-D32B-4FB9-9BFE-0AD17BAB0AD9}">
      <dgm:prSet/>
      <dgm:spPr/>
      <dgm:t>
        <a:bodyPr/>
        <a:lstStyle/>
        <a:p>
          <a:endParaRPr lang="en-US"/>
        </a:p>
      </dgm:t>
    </dgm:pt>
    <dgm:pt modelId="{25DE7191-67CA-40DC-8268-F93989D88FBB}" type="sibTrans" cxnId="{334B35BD-D32B-4FB9-9BFE-0AD17BAB0AD9}">
      <dgm:prSet/>
      <dgm:spPr/>
      <dgm:t>
        <a:bodyPr/>
        <a:lstStyle/>
        <a:p>
          <a:endParaRPr lang="en-US"/>
        </a:p>
      </dgm:t>
    </dgm:pt>
    <dgm:pt modelId="{CD97DFD9-B84A-4244-A181-701C8FAA68AC}">
      <dgm:prSet/>
      <dgm:spPr/>
      <dgm:t>
        <a:bodyPr/>
        <a:lstStyle/>
        <a:p>
          <a:r>
            <a:rPr lang="en-US"/>
            <a:t>PETUNJUK UNTUK PENGIRIMAN FILE : https://youtu.be/ZaXd-JHIEYk</a:t>
          </a:r>
        </a:p>
      </dgm:t>
    </dgm:pt>
    <dgm:pt modelId="{98CCBA22-4D7E-4692-9576-B1DB493C0070}" type="parTrans" cxnId="{6A13A088-4715-4F29-B9CD-61E3DB9213FE}">
      <dgm:prSet/>
      <dgm:spPr/>
      <dgm:t>
        <a:bodyPr/>
        <a:lstStyle/>
        <a:p>
          <a:endParaRPr lang="en-US"/>
        </a:p>
      </dgm:t>
    </dgm:pt>
    <dgm:pt modelId="{A2C3B0D4-F05E-4DE1-9E32-8765C2B6D929}" type="sibTrans" cxnId="{6A13A088-4715-4F29-B9CD-61E3DB9213FE}">
      <dgm:prSet/>
      <dgm:spPr/>
      <dgm:t>
        <a:bodyPr/>
        <a:lstStyle/>
        <a:p>
          <a:endParaRPr lang="en-US"/>
        </a:p>
      </dgm:t>
    </dgm:pt>
    <dgm:pt modelId="{4D38D75F-5C9B-4696-A97A-EC186CEAE9AD}" type="pres">
      <dgm:prSet presAssocID="{465FB77C-2BAC-45B2-B13E-40B26486099E}" presName="Name0" presStyleCnt="0">
        <dgm:presLayoutVars>
          <dgm:dir/>
          <dgm:animLvl val="lvl"/>
          <dgm:resizeHandles val="exact"/>
        </dgm:presLayoutVars>
      </dgm:prSet>
      <dgm:spPr/>
    </dgm:pt>
    <dgm:pt modelId="{75B2318C-4F93-4DD1-923A-208396C3EE20}" type="pres">
      <dgm:prSet presAssocID="{CD97DFD9-B84A-4244-A181-701C8FAA68AC}" presName="boxAndChildren" presStyleCnt="0"/>
      <dgm:spPr/>
    </dgm:pt>
    <dgm:pt modelId="{1D1CFC21-8CC0-4DE8-8206-D2FBA177D1A2}" type="pres">
      <dgm:prSet presAssocID="{CD97DFD9-B84A-4244-A181-701C8FAA68AC}" presName="parentTextBox" presStyleLbl="node1" presStyleIdx="0" presStyleCnt="3"/>
      <dgm:spPr/>
    </dgm:pt>
    <dgm:pt modelId="{37F5E8A8-EC89-43A1-BCFC-2C3DBA7FD248}" type="pres">
      <dgm:prSet presAssocID="{25DE7191-67CA-40DC-8268-F93989D88FBB}" presName="sp" presStyleCnt="0"/>
      <dgm:spPr/>
    </dgm:pt>
    <dgm:pt modelId="{6BDAA1E8-C69E-4CE0-A895-F2DC7542317C}" type="pres">
      <dgm:prSet presAssocID="{96A667E7-B7DA-46F6-BFF5-05E73091BB37}" presName="arrowAndChildren" presStyleCnt="0"/>
      <dgm:spPr/>
    </dgm:pt>
    <dgm:pt modelId="{F92C31F0-711D-4368-809A-D829A3C31C51}" type="pres">
      <dgm:prSet presAssocID="{96A667E7-B7DA-46F6-BFF5-05E73091BB37}" presName="parentTextArrow" presStyleLbl="node1" presStyleIdx="1" presStyleCnt="3"/>
      <dgm:spPr/>
    </dgm:pt>
    <dgm:pt modelId="{24E4DE12-7570-45C7-9028-178EC530136C}" type="pres">
      <dgm:prSet presAssocID="{C76537E7-816E-4D4F-A6C3-2601881EE8AD}" presName="sp" presStyleCnt="0"/>
      <dgm:spPr/>
    </dgm:pt>
    <dgm:pt modelId="{B68404AD-EE4B-4458-802C-7FC01E61A3AC}" type="pres">
      <dgm:prSet presAssocID="{338D86D4-84FA-483D-8DAC-0E9CD7ED271D}" presName="arrowAndChildren" presStyleCnt="0"/>
      <dgm:spPr/>
    </dgm:pt>
    <dgm:pt modelId="{396B40CE-682A-4993-A112-BFC4EC024BEA}" type="pres">
      <dgm:prSet presAssocID="{338D86D4-84FA-483D-8DAC-0E9CD7ED271D}" presName="parentTextArrow" presStyleLbl="node1" presStyleIdx="2" presStyleCnt="3"/>
      <dgm:spPr/>
    </dgm:pt>
  </dgm:ptLst>
  <dgm:cxnLst>
    <dgm:cxn modelId="{D3ABCE41-07F0-4BA1-981D-43D44AC4CD26}" type="presOf" srcId="{CD97DFD9-B84A-4244-A181-701C8FAA68AC}" destId="{1D1CFC21-8CC0-4DE8-8206-D2FBA177D1A2}" srcOrd="0" destOrd="0" presId="urn:microsoft.com/office/officeart/2005/8/layout/process4"/>
    <dgm:cxn modelId="{8C9AEB6D-79EE-4FC7-93E8-0CA43FCD7574}" type="presOf" srcId="{338D86D4-84FA-483D-8DAC-0E9CD7ED271D}" destId="{396B40CE-682A-4993-A112-BFC4EC024BEA}" srcOrd="0" destOrd="0" presId="urn:microsoft.com/office/officeart/2005/8/layout/process4"/>
    <dgm:cxn modelId="{6A13A088-4715-4F29-B9CD-61E3DB9213FE}" srcId="{465FB77C-2BAC-45B2-B13E-40B26486099E}" destId="{CD97DFD9-B84A-4244-A181-701C8FAA68AC}" srcOrd="2" destOrd="0" parTransId="{98CCBA22-4D7E-4692-9576-B1DB493C0070}" sibTransId="{A2C3B0D4-F05E-4DE1-9E32-8765C2B6D929}"/>
    <dgm:cxn modelId="{B1393BB4-7B24-46F4-9EBC-7F883C38B71C}" type="presOf" srcId="{465FB77C-2BAC-45B2-B13E-40B26486099E}" destId="{4D38D75F-5C9B-4696-A97A-EC186CEAE9AD}" srcOrd="0" destOrd="0" presId="urn:microsoft.com/office/officeart/2005/8/layout/process4"/>
    <dgm:cxn modelId="{334B35BD-D32B-4FB9-9BFE-0AD17BAB0AD9}" srcId="{465FB77C-2BAC-45B2-B13E-40B26486099E}" destId="{96A667E7-B7DA-46F6-BFF5-05E73091BB37}" srcOrd="1" destOrd="0" parTransId="{2225EE66-4744-44CD-9555-9514213F4BF8}" sibTransId="{25DE7191-67CA-40DC-8268-F93989D88FBB}"/>
    <dgm:cxn modelId="{44D064C4-DA1D-4F85-B32B-EBE4D881E1D4}" type="presOf" srcId="{96A667E7-B7DA-46F6-BFF5-05E73091BB37}" destId="{F92C31F0-711D-4368-809A-D829A3C31C51}" srcOrd="0" destOrd="0" presId="urn:microsoft.com/office/officeart/2005/8/layout/process4"/>
    <dgm:cxn modelId="{B76A33CE-D087-4F8A-8E86-8D9187ABA68C}" srcId="{465FB77C-2BAC-45B2-B13E-40B26486099E}" destId="{338D86D4-84FA-483D-8DAC-0E9CD7ED271D}" srcOrd="0" destOrd="0" parTransId="{8F6F43C6-992F-42B3-AC9A-43EFC7229179}" sibTransId="{C76537E7-816E-4D4F-A6C3-2601881EE8AD}"/>
    <dgm:cxn modelId="{00662F5D-998C-4863-8285-4AD57C1819FB}" type="presParOf" srcId="{4D38D75F-5C9B-4696-A97A-EC186CEAE9AD}" destId="{75B2318C-4F93-4DD1-923A-208396C3EE20}" srcOrd="0" destOrd="0" presId="urn:microsoft.com/office/officeart/2005/8/layout/process4"/>
    <dgm:cxn modelId="{F102B0E7-1444-4645-8476-57EEBBA74CDA}" type="presParOf" srcId="{75B2318C-4F93-4DD1-923A-208396C3EE20}" destId="{1D1CFC21-8CC0-4DE8-8206-D2FBA177D1A2}" srcOrd="0" destOrd="0" presId="urn:microsoft.com/office/officeart/2005/8/layout/process4"/>
    <dgm:cxn modelId="{DC777A69-5158-4C93-BF40-C7C2FDEE2A0D}" type="presParOf" srcId="{4D38D75F-5C9B-4696-A97A-EC186CEAE9AD}" destId="{37F5E8A8-EC89-43A1-BCFC-2C3DBA7FD248}" srcOrd="1" destOrd="0" presId="urn:microsoft.com/office/officeart/2005/8/layout/process4"/>
    <dgm:cxn modelId="{1BBD8A77-3059-4640-ADAD-915756029C87}" type="presParOf" srcId="{4D38D75F-5C9B-4696-A97A-EC186CEAE9AD}" destId="{6BDAA1E8-C69E-4CE0-A895-F2DC7542317C}" srcOrd="2" destOrd="0" presId="urn:microsoft.com/office/officeart/2005/8/layout/process4"/>
    <dgm:cxn modelId="{E59283D8-B821-4373-969E-6EEE12664A4D}" type="presParOf" srcId="{6BDAA1E8-C69E-4CE0-A895-F2DC7542317C}" destId="{F92C31F0-711D-4368-809A-D829A3C31C51}" srcOrd="0" destOrd="0" presId="urn:microsoft.com/office/officeart/2005/8/layout/process4"/>
    <dgm:cxn modelId="{869D859A-79D8-439F-80E9-F6012147D56A}" type="presParOf" srcId="{4D38D75F-5C9B-4696-A97A-EC186CEAE9AD}" destId="{24E4DE12-7570-45C7-9028-178EC530136C}" srcOrd="3" destOrd="0" presId="urn:microsoft.com/office/officeart/2005/8/layout/process4"/>
    <dgm:cxn modelId="{0CDFA1A5-F623-4F8B-87D9-11BF415BE7CB}" type="presParOf" srcId="{4D38D75F-5C9B-4696-A97A-EC186CEAE9AD}" destId="{B68404AD-EE4B-4458-802C-7FC01E61A3AC}" srcOrd="4" destOrd="0" presId="urn:microsoft.com/office/officeart/2005/8/layout/process4"/>
    <dgm:cxn modelId="{02BF6610-8C8F-471A-BAB3-5D0D73740C7F}" type="presParOf" srcId="{B68404AD-EE4B-4458-802C-7FC01E61A3AC}" destId="{396B40CE-682A-4993-A112-BFC4EC024BEA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EFCEE650-731F-49D1-8C1B-690230EF0993}" type="doc">
      <dgm:prSet loTypeId="urn:microsoft.com/office/officeart/2008/layout/RadialCluster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D89D1C81-E410-4540-B784-E49907F0A3E8}">
      <dgm:prSet phldrT="[Text]"/>
      <dgm:spPr/>
      <dgm:t>
        <a:bodyPr/>
        <a:lstStyle/>
        <a:p>
          <a:r>
            <a:rPr lang="en-US" dirty="0" err="1"/>
            <a:t>Tugas</a:t>
          </a:r>
          <a:r>
            <a:rPr lang="en-US" dirty="0"/>
            <a:t> </a:t>
          </a:r>
          <a:r>
            <a:rPr lang="en-US" dirty="0" err="1"/>
            <a:t>Pokok</a:t>
          </a:r>
          <a:endParaRPr lang="en-US" dirty="0"/>
        </a:p>
      </dgm:t>
    </dgm:pt>
    <dgm:pt modelId="{EECAB7FC-F1DA-40A3-B111-4611EB76C21E}" type="parTrans" cxnId="{41C73E38-009B-4D79-B447-40F103702441}">
      <dgm:prSet/>
      <dgm:spPr/>
      <dgm:t>
        <a:bodyPr/>
        <a:lstStyle/>
        <a:p>
          <a:endParaRPr lang="en-US"/>
        </a:p>
      </dgm:t>
    </dgm:pt>
    <dgm:pt modelId="{1919B885-B888-4543-93B2-3518198F7FEA}" type="sibTrans" cxnId="{41C73E38-009B-4D79-B447-40F103702441}">
      <dgm:prSet/>
      <dgm:spPr/>
      <dgm:t>
        <a:bodyPr/>
        <a:lstStyle/>
        <a:p>
          <a:endParaRPr lang="en-US"/>
        </a:p>
      </dgm:t>
    </dgm:pt>
    <dgm:pt modelId="{A070D8E3-69CD-41F9-B2C6-762BBF2119DF}">
      <dgm:prSet phldrT="[Text]" custT="1"/>
      <dgm:spPr/>
      <dgm:t>
        <a:bodyPr/>
        <a:lstStyle/>
        <a:p>
          <a:r>
            <a:rPr lang="en-US" sz="2000" b="0" dirty="0" err="1"/>
            <a:t>Ujian</a:t>
          </a:r>
          <a:r>
            <a:rPr lang="en-US" sz="2000" b="0" dirty="0"/>
            <a:t> </a:t>
          </a:r>
          <a:r>
            <a:rPr lang="en-US" sz="2000" b="0" dirty="0" err="1"/>
            <a:t>Dinas</a:t>
          </a:r>
          <a:r>
            <a:rPr lang="en-US" sz="2000" b="0" dirty="0"/>
            <a:t> &amp; </a:t>
          </a:r>
          <a:br>
            <a:rPr lang="en-US" sz="2000" b="0" dirty="0"/>
          </a:br>
          <a:r>
            <a:rPr lang="en-US" sz="2000" b="0" dirty="0" err="1"/>
            <a:t>Ujian</a:t>
          </a:r>
          <a:r>
            <a:rPr lang="en-US" sz="2000" b="0" dirty="0"/>
            <a:t> </a:t>
          </a:r>
          <a:r>
            <a:rPr lang="en-US" sz="2000" b="0" dirty="0" err="1"/>
            <a:t>Kenaikan</a:t>
          </a:r>
          <a:r>
            <a:rPr lang="en-US" sz="2000" b="0" dirty="0"/>
            <a:t> </a:t>
          </a:r>
          <a:r>
            <a:rPr lang="en-US" sz="2000" b="0" dirty="0" err="1"/>
            <a:t>Pangkat</a:t>
          </a:r>
          <a:r>
            <a:rPr lang="en-US" sz="2000" b="0" dirty="0"/>
            <a:t>-</a:t>
          </a:r>
          <a:br>
            <a:rPr lang="en-US" sz="2000" b="0" dirty="0"/>
          </a:br>
          <a:r>
            <a:rPr lang="en-US" sz="2000" b="0" dirty="0" err="1"/>
            <a:t>Penyesuaian</a:t>
          </a:r>
          <a:r>
            <a:rPr lang="en-US" sz="2000" b="0" dirty="0"/>
            <a:t> </a:t>
          </a:r>
          <a:r>
            <a:rPr lang="en-US" sz="2000" b="0" dirty="0" err="1"/>
            <a:t>Ijazah</a:t>
          </a:r>
          <a:r>
            <a:rPr lang="en-US" sz="2000" b="0" dirty="0"/>
            <a:t> (UD &amp; UKPPI)</a:t>
          </a:r>
          <a:endParaRPr lang="en-US" sz="2000" dirty="0"/>
        </a:p>
      </dgm:t>
    </dgm:pt>
    <dgm:pt modelId="{70500067-5319-4495-AE42-F8C5F65E8B63}" type="parTrans" cxnId="{09043FB3-E70A-4131-BEAC-384EEE1FA550}">
      <dgm:prSet/>
      <dgm:spPr/>
      <dgm:t>
        <a:bodyPr/>
        <a:lstStyle/>
        <a:p>
          <a:endParaRPr lang="en-US"/>
        </a:p>
      </dgm:t>
    </dgm:pt>
    <dgm:pt modelId="{8E0B5C4E-38C2-4DB9-9B33-41A196EEAD56}" type="sibTrans" cxnId="{09043FB3-E70A-4131-BEAC-384EEE1FA550}">
      <dgm:prSet/>
      <dgm:spPr/>
      <dgm:t>
        <a:bodyPr/>
        <a:lstStyle/>
        <a:p>
          <a:endParaRPr lang="en-US"/>
        </a:p>
      </dgm:t>
    </dgm:pt>
    <dgm:pt modelId="{FAA81B41-88D3-49A6-88E5-889148C0ACBD}">
      <dgm:prSet phldrT="[Text]" custT="1"/>
      <dgm:spPr/>
      <dgm:t>
        <a:bodyPr/>
        <a:lstStyle/>
        <a:p>
          <a:r>
            <a:rPr lang="en-US" sz="2000" dirty="0" err="1"/>
            <a:t>Rekomendasi</a:t>
          </a:r>
          <a:r>
            <a:rPr lang="en-US" sz="2000" dirty="0"/>
            <a:t> </a:t>
          </a:r>
          <a:r>
            <a:rPr lang="en-US" sz="2000" dirty="0" err="1"/>
            <a:t>Melanjutkan</a:t>
          </a:r>
          <a:r>
            <a:rPr lang="en-US" sz="2000" dirty="0"/>
            <a:t> </a:t>
          </a:r>
          <a:r>
            <a:rPr lang="en-US" sz="2000" dirty="0" err="1"/>
            <a:t>Pendidikan</a:t>
          </a:r>
          <a:endParaRPr lang="en-US" sz="2000" dirty="0"/>
        </a:p>
      </dgm:t>
    </dgm:pt>
    <dgm:pt modelId="{A0A882A7-22CD-41E6-8F6E-119E32653D2B}" type="parTrans" cxnId="{1C86EF94-0692-4E86-AE56-4EB327C5FE5C}">
      <dgm:prSet/>
      <dgm:spPr/>
      <dgm:t>
        <a:bodyPr/>
        <a:lstStyle/>
        <a:p>
          <a:endParaRPr lang="en-US"/>
        </a:p>
      </dgm:t>
    </dgm:pt>
    <dgm:pt modelId="{CB44487A-8F6F-45DF-B5CA-25657DDCF345}" type="sibTrans" cxnId="{1C86EF94-0692-4E86-AE56-4EB327C5FE5C}">
      <dgm:prSet/>
      <dgm:spPr/>
      <dgm:t>
        <a:bodyPr/>
        <a:lstStyle/>
        <a:p>
          <a:endParaRPr lang="en-US"/>
        </a:p>
      </dgm:t>
    </dgm:pt>
    <dgm:pt modelId="{0F6ED8F0-FB5A-48D6-A21B-BE8AFE3DCCD2}">
      <dgm:prSet phldrT="[Text]" custT="1"/>
      <dgm:spPr/>
      <dgm:t>
        <a:bodyPr/>
        <a:lstStyle/>
        <a:p>
          <a:r>
            <a:rPr lang="en-US" sz="2000" dirty="0" err="1"/>
            <a:t>Tugas</a:t>
          </a:r>
          <a:r>
            <a:rPr lang="en-US" sz="2000" dirty="0"/>
            <a:t> </a:t>
          </a:r>
          <a:r>
            <a:rPr lang="en-US" sz="2000" dirty="0" err="1"/>
            <a:t>Belajar</a:t>
          </a:r>
          <a:r>
            <a:rPr lang="en-US" sz="2000" dirty="0"/>
            <a:t>/</a:t>
          </a:r>
          <a:r>
            <a:rPr lang="en-US" sz="2000" dirty="0" err="1"/>
            <a:t>Ijin</a:t>
          </a:r>
          <a:r>
            <a:rPr lang="en-US" sz="2000" dirty="0"/>
            <a:t> </a:t>
          </a:r>
          <a:r>
            <a:rPr lang="en-US" sz="2000" dirty="0" err="1"/>
            <a:t>Belajar</a:t>
          </a:r>
          <a:endParaRPr lang="en-US" sz="2000" b="0" dirty="0"/>
        </a:p>
      </dgm:t>
    </dgm:pt>
    <dgm:pt modelId="{455097E6-B03A-4EE6-AB49-40BD38AEC15E}" type="parTrans" cxnId="{92482A0E-096A-41A4-AE01-F1FA52BBB1E0}">
      <dgm:prSet/>
      <dgm:spPr/>
      <dgm:t>
        <a:bodyPr/>
        <a:lstStyle/>
        <a:p>
          <a:endParaRPr lang="en-US"/>
        </a:p>
      </dgm:t>
    </dgm:pt>
    <dgm:pt modelId="{01F6C588-637A-4415-91DA-B0F04383399C}" type="sibTrans" cxnId="{92482A0E-096A-41A4-AE01-F1FA52BBB1E0}">
      <dgm:prSet/>
      <dgm:spPr/>
      <dgm:t>
        <a:bodyPr/>
        <a:lstStyle/>
        <a:p>
          <a:endParaRPr lang="en-US"/>
        </a:p>
      </dgm:t>
    </dgm:pt>
    <dgm:pt modelId="{C47072B1-EF3C-475B-9B87-C355D9EC4698}" type="pres">
      <dgm:prSet presAssocID="{EFCEE650-731F-49D1-8C1B-690230EF0993}" presName="Name0" presStyleCnt="0">
        <dgm:presLayoutVars>
          <dgm:chMax val="1"/>
          <dgm:chPref val="1"/>
          <dgm:dir/>
          <dgm:animOne val="branch"/>
          <dgm:animLvl val="lvl"/>
        </dgm:presLayoutVars>
      </dgm:prSet>
      <dgm:spPr/>
    </dgm:pt>
    <dgm:pt modelId="{8F917F12-9558-4A6B-8CCE-06693093CEBC}" type="pres">
      <dgm:prSet presAssocID="{D89D1C81-E410-4540-B784-E49907F0A3E8}" presName="singleCycle" presStyleCnt="0"/>
      <dgm:spPr/>
    </dgm:pt>
    <dgm:pt modelId="{BC4B492B-C0A5-431C-854A-2D4B60FA5D8D}" type="pres">
      <dgm:prSet presAssocID="{D89D1C81-E410-4540-B784-E49907F0A3E8}" presName="singleCenter" presStyleLbl="node1" presStyleIdx="0" presStyleCnt="4" custScaleX="195458" custScaleY="59103" custLinFactNeighborX="1047" custLinFactNeighborY="-13289">
        <dgm:presLayoutVars>
          <dgm:chMax val="7"/>
          <dgm:chPref val="7"/>
        </dgm:presLayoutVars>
      </dgm:prSet>
      <dgm:spPr/>
    </dgm:pt>
    <dgm:pt modelId="{4C7CB617-4C5A-4AF1-B026-3890538429F6}" type="pres">
      <dgm:prSet presAssocID="{70500067-5319-4495-AE42-F8C5F65E8B63}" presName="Name56" presStyleLbl="parChTrans1D2" presStyleIdx="0" presStyleCnt="3"/>
      <dgm:spPr/>
    </dgm:pt>
    <dgm:pt modelId="{205CF422-9451-4F22-9C52-DCFD59E199E2}" type="pres">
      <dgm:prSet presAssocID="{A070D8E3-69CD-41F9-B2C6-762BBF2119DF}" presName="text0" presStyleLbl="node1" presStyleIdx="1" presStyleCnt="4" custScaleX="407601">
        <dgm:presLayoutVars>
          <dgm:bulletEnabled val="1"/>
        </dgm:presLayoutVars>
      </dgm:prSet>
      <dgm:spPr/>
    </dgm:pt>
    <dgm:pt modelId="{8977972D-50F2-4F66-A783-518831365571}" type="pres">
      <dgm:prSet presAssocID="{A0A882A7-22CD-41E6-8F6E-119E32653D2B}" presName="Name56" presStyleLbl="parChTrans1D2" presStyleIdx="1" presStyleCnt="3"/>
      <dgm:spPr/>
    </dgm:pt>
    <dgm:pt modelId="{731D1595-AEB8-4BD3-BEDD-EABC249AB125}" type="pres">
      <dgm:prSet presAssocID="{FAA81B41-88D3-49A6-88E5-889148C0ACBD}" presName="text0" presStyleLbl="node1" presStyleIdx="2" presStyleCnt="4" custScaleX="328705">
        <dgm:presLayoutVars>
          <dgm:bulletEnabled val="1"/>
        </dgm:presLayoutVars>
      </dgm:prSet>
      <dgm:spPr/>
    </dgm:pt>
    <dgm:pt modelId="{0A1106E9-EBAC-41B8-B6E4-63E44B73E293}" type="pres">
      <dgm:prSet presAssocID="{455097E6-B03A-4EE6-AB49-40BD38AEC15E}" presName="Name56" presStyleLbl="parChTrans1D2" presStyleIdx="2" presStyleCnt="3"/>
      <dgm:spPr/>
    </dgm:pt>
    <dgm:pt modelId="{C11D0D95-708E-4A43-AF40-EA3154D0BA55}" type="pres">
      <dgm:prSet presAssocID="{0F6ED8F0-FB5A-48D6-A21B-BE8AFE3DCCD2}" presName="text0" presStyleLbl="node1" presStyleIdx="3" presStyleCnt="4" custScaleX="336706">
        <dgm:presLayoutVars>
          <dgm:bulletEnabled val="1"/>
        </dgm:presLayoutVars>
      </dgm:prSet>
      <dgm:spPr/>
    </dgm:pt>
  </dgm:ptLst>
  <dgm:cxnLst>
    <dgm:cxn modelId="{0A448705-56DE-4988-9DCB-1C4F859C6806}" type="presOf" srcId="{0F6ED8F0-FB5A-48D6-A21B-BE8AFE3DCCD2}" destId="{C11D0D95-708E-4A43-AF40-EA3154D0BA55}" srcOrd="0" destOrd="0" presId="urn:microsoft.com/office/officeart/2008/layout/RadialCluster"/>
    <dgm:cxn modelId="{92482A0E-096A-41A4-AE01-F1FA52BBB1E0}" srcId="{D89D1C81-E410-4540-B784-E49907F0A3E8}" destId="{0F6ED8F0-FB5A-48D6-A21B-BE8AFE3DCCD2}" srcOrd="2" destOrd="0" parTransId="{455097E6-B03A-4EE6-AB49-40BD38AEC15E}" sibTransId="{01F6C588-637A-4415-91DA-B0F04383399C}"/>
    <dgm:cxn modelId="{B4E14C1C-2F37-4C12-8C8F-9C7C91111FF5}" type="presOf" srcId="{455097E6-B03A-4EE6-AB49-40BD38AEC15E}" destId="{0A1106E9-EBAC-41B8-B6E4-63E44B73E293}" srcOrd="0" destOrd="0" presId="urn:microsoft.com/office/officeart/2008/layout/RadialCluster"/>
    <dgm:cxn modelId="{A999A61D-17F2-4264-B93F-2063CAF95DAD}" type="presOf" srcId="{FAA81B41-88D3-49A6-88E5-889148C0ACBD}" destId="{731D1595-AEB8-4BD3-BEDD-EABC249AB125}" srcOrd="0" destOrd="0" presId="urn:microsoft.com/office/officeart/2008/layout/RadialCluster"/>
    <dgm:cxn modelId="{15972822-A015-4BC5-AED0-2958F615E1DE}" type="presOf" srcId="{D89D1C81-E410-4540-B784-E49907F0A3E8}" destId="{BC4B492B-C0A5-431C-854A-2D4B60FA5D8D}" srcOrd="0" destOrd="0" presId="urn:microsoft.com/office/officeart/2008/layout/RadialCluster"/>
    <dgm:cxn modelId="{8258CD33-8A64-4F03-9278-F88E0E481090}" type="presOf" srcId="{70500067-5319-4495-AE42-F8C5F65E8B63}" destId="{4C7CB617-4C5A-4AF1-B026-3890538429F6}" srcOrd="0" destOrd="0" presId="urn:microsoft.com/office/officeart/2008/layout/RadialCluster"/>
    <dgm:cxn modelId="{41C73E38-009B-4D79-B447-40F103702441}" srcId="{EFCEE650-731F-49D1-8C1B-690230EF0993}" destId="{D89D1C81-E410-4540-B784-E49907F0A3E8}" srcOrd="0" destOrd="0" parTransId="{EECAB7FC-F1DA-40A3-B111-4611EB76C21E}" sibTransId="{1919B885-B888-4543-93B2-3518198F7FEA}"/>
    <dgm:cxn modelId="{9B71AA72-C12D-4128-AA8B-64C690EB7155}" type="presOf" srcId="{EFCEE650-731F-49D1-8C1B-690230EF0993}" destId="{C47072B1-EF3C-475B-9B87-C355D9EC4698}" srcOrd="0" destOrd="0" presId="urn:microsoft.com/office/officeart/2008/layout/RadialCluster"/>
    <dgm:cxn modelId="{1C86EF94-0692-4E86-AE56-4EB327C5FE5C}" srcId="{D89D1C81-E410-4540-B784-E49907F0A3E8}" destId="{FAA81B41-88D3-49A6-88E5-889148C0ACBD}" srcOrd="1" destOrd="0" parTransId="{A0A882A7-22CD-41E6-8F6E-119E32653D2B}" sibTransId="{CB44487A-8F6F-45DF-B5CA-25657DDCF345}"/>
    <dgm:cxn modelId="{09043FB3-E70A-4131-BEAC-384EEE1FA550}" srcId="{D89D1C81-E410-4540-B784-E49907F0A3E8}" destId="{A070D8E3-69CD-41F9-B2C6-762BBF2119DF}" srcOrd="0" destOrd="0" parTransId="{70500067-5319-4495-AE42-F8C5F65E8B63}" sibTransId="{8E0B5C4E-38C2-4DB9-9B33-41A196EEAD56}"/>
    <dgm:cxn modelId="{BC83D8C1-8535-4DFD-86CB-9AC6D443E27A}" type="presOf" srcId="{A070D8E3-69CD-41F9-B2C6-762BBF2119DF}" destId="{205CF422-9451-4F22-9C52-DCFD59E199E2}" srcOrd="0" destOrd="0" presId="urn:microsoft.com/office/officeart/2008/layout/RadialCluster"/>
    <dgm:cxn modelId="{3ADD3BF3-96F9-4E36-8113-6892EE695463}" type="presOf" srcId="{A0A882A7-22CD-41E6-8F6E-119E32653D2B}" destId="{8977972D-50F2-4F66-A783-518831365571}" srcOrd="0" destOrd="0" presId="urn:microsoft.com/office/officeart/2008/layout/RadialCluster"/>
    <dgm:cxn modelId="{BC2527DB-5825-4BFF-9A1C-920743AD3CA4}" type="presParOf" srcId="{C47072B1-EF3C-475B-9B87-C355D9EC4698}" destId="{8F917F12-9558-4A6B-8CCE-06693093CEBC}" srcOrd="0" destOrd="0" presId="urn:microsoft.com/office/officeart/2008/layout/RadialCluster"/>
    <dgm:cxn modelId="{6E20A0DC-1037-4FC7-9715-FF2209503C29}" type="presParOf" srcId="{8F917F12-9558-4A6B-8CCE-06693093CEBC}" destId="{BC4B492B-C0A5-431C-854A-2D4B60FA5D8D}" srcOrd="0" destOrd="0" presId="urn:microsoft.com/office/officeart/2008/layout/RadialCluster"/>
    <dgm:cxn modelId="{D6FFD110-978B-4399-9430-B0A7C73F1301}" type="presParOf" srcId="{8F917F12-9558-4A6B-8CCE-06693093CEBC}" destId="{4C7CB617-4C5A-4AF1-B026-3890538429F6}" srcOrd="1" destOrd="0" presId="urn:microsoft.com/office/officeart/2008/layout/RadialCluster"/>
    <dgm:cxn modelId="{DF195C15-F3A2-4E18-AE26-3688F7DFD6FB}" type="presParOf" srcId="{8F917F12-9558-4A6B-8CCE-06693093CEBC}" destId="{205CF422-9451-4F22-9C52-DCFD59E199E2}" srcOrd="2" destOrd="0" presId="urn:microsoft.com/office/officeart/2008/layout/RadialCluster"/>
    <dgm:cxn modelId="{A1CA732D-A7C9-443B-863C-976A0B29F629}" type="presParOf" srcId="{8F917F12-9558-4A6B-8CCE-06693093CEBC}" destId="{8977972D-50F2-4F66-A783-518831365571}" srcOrd="3" destOrd="0" presId="urn:microsoft.com/office/officeart/2008/layout/RadialCluster"/>
    <dgm:cxn modelId="{83766E0F-79D9-46E9-BCD0-013BBEE840A8}" type="presParOf" srcId="{8F917F12-9558-4A6B-8CCE-06693093CEBC}" destId="{731D1595-AEB8-4BD3-BEDD-EABC249AB125}" srcOrd="4" destOrd="0" presId="urn:microsoft.com/office/officeart/2008/layout/RadialCluster"/>
    <dgm:cxn modelId="{B3F5AD6E-3DBE-4904-907F-4356069D75F6}" type="presParOf" srcId="{8F917F12-9558-4A6B-8CCE-06693093CEBC}" destId="{0A1106E9-EBAC-41B8-B6E4-63E44B73E293}" srcOrd="5" destOrd="0" presId="urn:microsoft.com/office/officeart/2008/layout/RadialCluster"/>
    <dgm:cxn modelId="{6D5FE3A6-C62C-40A7-B0A7-F5F9B7B62CE5}" type="presParOf" srcId="{8F917F12-9558-4A6B-8CCE-06693093CEBC}" destId="{C11D0D95-708E-4A43-AF40-EA3154D0BA55}" srcOrd="6" destOrd="0" presId="urn:microsoft.com/office/officeart/2008/layout/RadialCluster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1455E2F6-4B35-4FA5-9342-7C2D0EE744CD}" type="doc">
      <dgm:prSet loTypeId="urn:microsoft.com/office/officeart/2005/8/layout/chevron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BAC7F171-5FF6-4F5F-BA78-C1F2C7096D01}">
      <dgm:prSet phldrT="[Text]"/>
      <dgm:spPr/>
      <dgm:t>
        <a:bodyPr/>
        <a:lstStyle/>
        <a:p>
          <a:r>
            <a:rPr lang="en-US" dirty="0" err="1"/>
            <a:t>Dasar</a:t>
          </a:r>
          <a:r>
            <a:rPr lang="en-US" dirty="0"/>
            <a:t> </a:t>
          </a:r>
          <a:r>
            <a:rPr lang="en-US" dirty="0" err="1"/>
            <a:t>Hukum</a:t>
          </a:r>
          <a:endParaRPr lang="en-US" dirty="0"/>
        </a:p>
      </dgm:t>
    </dgm:pt>
    <dgm:pt modelId="{B9B712D5-E61D-4903-8D1E-FBB4B18B27CE}" type="parTrans" cxnId="{6C822CBC-B0E0-4393-A532-4A294C4E078E}">
      <dgm:prSet/>
      <dgm:spPr/>
      <dgm:t>
        <a:bodyPr/>
        <a:lstStyle/>
        <a:p>
          <a:endParaRPr lang="en-US"/>
        </a:p>
      </dgm:t>
    </dgm:pt>
    <dgm:pt modelId="{4BAE6872-E63E-4A94-8005-421AEAAF0E8F}" type="sibTrans" cxnId="{6C822CBC-B0E0-4393-A532-4A294C4E078E}">
      <dgm:prSet/>
      <dgm:spPr/>
      <dgm:t>
        <a:bodyPr/>
        <a:lstStyle/>
        <a:p>
          <a:endParaRPr lang="en-US"/>
        </a:p>
      </dgm:t>
    </dgm:pt>
    <dgm:pt modelId="{5966E944-250B-4BF5-A390-263C00E79207}">
      <dgm:prSet phldrT="[Text]" custT="1"/>
      <dgm:spPr/>
      <dgm:t>
        <a:bodyPr/>
        <a:lstStyle/>
        <a:p>
          <a:pPr algn="just"/>
          <a:r>
            <a:rPr lang="en-US" sz="1400" dirty="0" err="1"/>
            <a:t>Peraturan</a:t>
          </a:r>
          <a:r>
            <a:rPr lang="en-US" sz="1400" dirty="0"/>
            <a:t> </a:t>
          </a:r>
          <a:r>
            <a:rPr lang="en-US" sz="1400" dirty="0" err="1"/>
            <a:t>Presiden</a:t>
          </a:r>
          <a:r>
            <a:rPr lang="en-US" sz="1400" dirty="0"/>
            <a:t> RI </a:t>
          </a:r>
          <a:r>
            <a:rPr lang="en-US" sz="1400" dirty="0" err="1"/>
            <a:t>nomor</a:t>
          </a:r>
          <a:r>
            <a:rPr lang="en-US" sz="1400" dirty="0"/>
            <a:t> 12 </a:t>
          </a:r>
          <a:r>
            <a:rPr lang="en-US" sz="1400" dirty="0" err="1"/>
            <a:t>tahun</a:t>
          </a:r>
          <a:r>
            <a:rPr lang="en-US" sz="1400" dirty="0"/>
            <a:t> 1961 </a:t>
          </a:r>
          <a:r>
            <a:rPr lang="en-US" sz="1400" dirty="0" err="1"/>
            <a:t>tentang</a:t>
          </a:r>
          <a:r>
            <a:rPr lang="en-US" sz="1400" dirty="0"/>
            <a:t> </a:t>
          </a:r>
          <a:r>
            <a:rPr lang="en-US" sz="1400" dirty="0" err="1"/>
            <a:t>Pemberian</a:t>
          </a:r>
          <a:r>
            <a:rPr lang="en-US" sz="1400" dirty="0"/>
            <a:t> </a:t>
          </a:r>
          <a:r>
            <a:rPr lang="en-US" sz="1400" dirty="0" err="1"/>
            <a:t>Tugas</a:t>
          </a:r>
          <a:r>
            <a:rPr lang="en-US" sz="1400" dirty="0"/>
            <a:t> </a:t>
          </a:r>
          <a:r>
            <a:rPr lang="en-US" sz="1400" dirty="0" err="1"/>
            <a:t>Belajar</a:t>
          </a:r>
          <a:endParaRPr lang="en-US" sz="1400" dirty="0"/>
        </a:p>
      </dgm:t>
    </dgm:pt>
    <dgm:pt modelId="{7F99FCFB-68FD-4D79-9B2C-5FCEB1FAF780}" type="parTrans" cxnId="{4896B7D8-88AE-4CCB-B7DB-CA5235D6D52C}">
      <dgm:prSet/>
      <dgm:spPr/>
      <dgm:t>
        <a:bodyPr/>
        <a:lstStyle/>
        <a:p>
          <a:endParaRPr lang="en-US"/>
        </a:p>
      </dgm:t>
    </dgm:pt>
    <dgm:pt modelId="{6E480EB9-8089-4693-90E6-1EADBD1C9D7D}" type="sibTrans" cxnId="{4896B7D8-88AE-4CCB-B7DB-CA5235D6D52C}">
      <dgm:prSet/>
      <dgm:spPr/>
      <dgm:t>
        <a:bodyPr/>
        <a:lstStyle/>
        <a:p>
          <a:endParaRPr lang="en-US"/>
        </a:p>
      </dgm:t>
    </dgm:pt>
    <dgm:pt modelId="{D137A75E-8B64-4095-ABB2-056D9256CDC3}">
      <dgm:prSet phldrT="[Text]"/>
      <dgm:spPr/>
      <dgm:t>
        <a:bodyPr/>
        <a:lstStyle/>
        <a:p>
          <a:r>
            <a:rPr lang="en-US" dirty="0" err="1"/>
            <a:t>Persyaratan</a:t>
          </a:r>
          <a:endParaRPr lang="en-US" dirty="0"/>
        </a:p>
      </dgm:t>
    </dgm:pt>
    <dgm:pt modelId="{28CE4786-13C2-4729-BB3B-97CDC3280D10}" type="parTrans" cxnId="{A490FE7D-23FC-4D20-A3B0-2F93576FAE19}">
      <dgm:prSet/>
      <dgm:spPr/>
      <dgm:t>
        <a:bodyPr/>
        <a:lstStyle/>
        <a:p>
          <a:endParaRPr lang="en-US"/>
        </a:p>
      </dgm:t>
    </dgm:pt>
    <dgm:pt modelId="{3ED8CD17-DCC2-4946-9E3D-F67F0A49AB8F}" type="sibTrans" cxnId="{A490FE7D-23FC-4D20-A3B0-2F93576FAE19}">
      <dgm:prSet/>
      <dgm:spPr/>
      <dgm:t>
        <a:bodyPr/>
        <a:lstStyle/>
        <a:p>
          <a:endParaRPr lang="en-US"/>
        </a:p>
      </dgm:t>
    </dgm:pt>
    <dgm:pt modelId="{7C1BC1EA-05A2-4855-A2AE-A0E6E2D3AA7F}">
      <dgm:prSet phldrT="[Text]" custT="1"/>
      <dgm:spPr/>
      <dgm:t>
        <a:bodyPr/>
        <a:lstStyle/>
        <a:p>
          <a:r>
            <a:rPr lang="en-US" sz="1400" dirty="0" err="1"/>
            <a:t>Usulan</a:t>
          </a:r>
          <a:r>
            <a:rPr lang="en-US" sz="1400" dirty="0"/>
            <a:t> </a:t>
          </a:r>
          <a:r>
            <a:rPr lang="en-US" sz="1400" dirty="0" err="1"/>
            <a:t>dari</a:t>
          </a:r>
          <a:r>
            <a:rPr lang="en-US" sz="1400" dirty="0"/>
            <a:t> </a:t>
          </a:r>
          <a:r>
            <a:rPr lang="en-US" sz="1400" dirty="0" err="1"/>
            <a:t>Instansi</a:t>
          </a:r>
          <a:endParaRPr lang="en-US" sz="1400" dirty="0"/>
        </a:p>
      </dgm:t>
    </dgm:pt>
    <dgm:pt modelId="{37E2BE6E-B5CB-4204-A4E7-ED85D9D98BF6}" type="parTrans" cxnId="{B40D262F-E2C8-4EF2-A0DD-B88D6599A299}">
      <dgm:prSet/>
      <dgm:spPr/>
      <dgm:t>
        <a:bodyPr/>
        <a:lstStyle/>
        <a:p>
          <a:endParaRPr lang="en-US"/>
        </a:p>
      </dgm:t>
    </dgm:pt>
    <dgm:pt modelId="{3C0FBABC-31B4-479B-B52A-50F13508AAB6}" type="sibTrans" cxnId="{B40D262F-E2C8-4EF2-A0DD-B88D6599A299}">
      <dgm:prSet/>
      <dgm:spPr/>
      <dgm:t>
        <a:bodyPr/>
        <a:lstStyle/>
        <a:p>
          <a:endParaRPr lang="en-US"/>
        </a:p>
      </dgm:t>
    </dgm:pt>
    <dgm:pt modelId="{E8B0BAF9-B843-457B-A4C9-E492D23F2080}">
      <dgm:prSet custT="1"/>
      <dgm:spPr/>
      <dgm:t>
        <a:bodyPr/>
        <a:lstStyle/>
        <a:p>
          <a:pPr algn="just"/>
          <a:r>
            <a:rPr lang="en-US" sz="1400" dirty="0"/>
            <a:t>Surat Edaran Menteri PAN &amp; RB nomor 04 tahun 2013 tentang Pemberian Tugas Belajar dan Izin Belajar</a:t>
          </a:r>
        </a:p>
      </dgm:t>
    </dgm:pt>
    <dgm:pt modelId="{C5D97C6D-ED78-4779-B785-7344CE40668E}" type="parTrans" cxnId="{B33931DE-8A06-4021-8F07-FF77EF7B475E}">
      <dgm:prSet/>
      <dgm:spPr/>
      <dgm:t>
        <a:bodyPr/>
        <a:lstStyle/>
        <a:p>
          <a:endParaRPr lang="en-US"/>
        </a:p>
      </dgm:t>
    </dgm:pt>
    <dgm:pt modelId="{F4843B55-546E-4512-AB5F-B3DED245A07E}" type="sibTrans" cxnId="{B33931DE-8A06-4021-8F07-FF77EF7B475E}">
      <dgm:prSet/>
      <dgm:spPr/>
      <dgm:t>
        <a:bodyPr/>
        <a:lstStyle/>
        <a:p>
          <a:endParaRPr lang="en-US"/>
        </a:p>
      </dgm:t>
    </dgm:pt>
    <dgm:pt modelId="{45CF118F-8001-470A-9772-6B80526C8A48}">
      <dgm:prSet custT="1"/>
      <dgm:spPr/>
      <dgm:t>
        <a:bodyPr/>
        <a:lstStyle/>
        <a:p>
          <a:pPr algn="just"/>
          <a:r>
            <a:rPr lang="en-US" sz="1400" dirty="0"/>
            <a:t>Peraturan daerah Provinsi Nusa tenggara Tmur nomor 13 tahun 2016 tentang Perubahan atas Peraturan Daerah Provinsi Nusa Tenggara Timur Nomor 8 Tahun 2012 tentang Tugas Belajar, Izin Belajar dan Ikatan Belajar</a:t>
          </a:r>
        </a:p>
      </dgm:t>
    </dgm:pt>
    <dgm:pt modelId="{787A54EC-F174-4F69-80A8-1769720204E6}" type="parTrans" cxnId="{28EA9263-A90B-4749-AF60-BEE64B17BB80}">
      <dgm:prSet/>
      <dgm:spPr/>
      <dgm:t>
        <a:bodyPr/>
        <a:lstStyle/>
        <a:p>
          <a:endParaRPr lang="en-US"/>
        </a:p>
      </dgm:t>
    </dgm:pt>
    <dgm:pt modelId="{7791E6FB-DD6B-4A45-AE1E-9CAF125562F5}" type="sibTrans" cxnId="{28EA9263-A90B-4749-AF60-BEE64B17BB80}">
      <dgm:prSet/>
      <dgm:spPr/>
      <dgm:t>
        <a:bodyPr/>
        <a:lstStyle/>
        <a:p>
          <a:endParaRPr lang="en-US"/>
        </a:p>
      </dgm:t>
    </dgm:pt>
    <dgm:pt modelId="{DC02F996-4376-4558-BBDD-2450FE8FC2C2}">
      <dgm:prSet custT="1"/>
      <dgm:spPr/>
      <dgm:t>
        <a:bodyPr/>
        <a:lstStyle/>
        <a:p>
          <a:r>
            <a:rPr lang="en-US" sz="1400" dirty="0" err="1"/>
            <a:t>Rekomendasi</a:t>
          </a:r>
          <a:r>
            <a:rPr lang="en-US" sz="1400" dirty="0"/>
            <a:t> dari Pimpinan Instansi</a:t>
          </a:r>
        </a:p>
      </dgm:t>
    </dgm:pt>
    <dgm:pt modelId="{BAA29280-70ED-4448-8255-98D03238AF1F}" type="parTrans" cxnId="{A9FBC501-8574-4735-B22D-CCB60B54713A}">
      <dgm:prSet/>
      <dgm:spPr/>
      <dgm:t>
        <a:bodyPr/>
        <a:lstStyle/>
        <a:p>
          <a:endParaRPr lang="en-US"/>
        </a:p>
      </dgm:t>
    </dgm:pt>
    <dgm:pt modelId="{6C5EECEC-2778-4F9F-B5A8-BF72E5B508FF}" type="sibTrans" cxnId="{A9FBC501-8574-4735-B22D-CCB60B54713A}">
      <dgm:prSet/>
      <dgm:spPr/>
      <dgm:t>
        <a:bodyPr/>
        <a:lstStyle/>
        <a:p>
          <a:endParaRPr lang="en-US"/>
        </a:p>
      </dgm:t>
    </dgm:pt>
    <dgm:pt modelId="{7E4116F5-31EE-47BA-9295-D388745E70BB}">
      <dgm:prSet custT="1"/>
      <dgm:spPr/>
      <dgm:t>
        <a:bodyPr/>
        <a:lstStyle/>
        <a:p>
          <a:r>
            <a:rPr lang="fi-FI" sz="1400" dirty="0"/>
            <a:t>Masa Kerja sekurang-kurangnya 1 (satu) tahun sebagai PNS</a:t>
          </a:r>
          <a:endParaRPr lang="en-US" sz="1400" dirty="0"/>
        </a:p>
      </dgm:t>
    </dgm:pt>
    <dgm:pt modelId="{21FED570-3E75-49CE-AB64-8D784F5EB7AB}" type="parTrans" cxnId="{2E1EE28A-C79F-4386-8C37-C27065498638}">
      <dgm:prSet/>
      <dgm:spPr/>
      <dgm:t>
        <a:bodyPr/>
        <a:lstStyle/>
        <a:p>
          <a:endParaRPr lang="en-US"/>
        </a:p>
      </dgm:t>
    </dgm:pt>
    <dgm:pt modelId="{49DC8EF4-6204-4B50-912F-496726FE6B17}" type="sibTrans" cxnId="{2E1EE28A-C79F-4386-8C37-C27065498638}">
      <dgm:prSet/>
      <dgm:spPr/>
      <dgm:t>
        <a:bodyPr/>
        <a:lstStyle/>
        <a:p>
          <a:endParaRPr lang="en-US"/>
        </a:p>
      </dgm:t>
    </dgm:pt>
    <dgm:pt modelId="{9836A3E9-7046-4DC1-AA36-22CA0B76485C}">
      <dgm:prSet custT="1"/>
      <dgm:spPr/>
      <dgm:t>
        <a:bodyPr/>
        <a:lstStyle/>
        <a:p>
          <a:r>
            <a:rPr lang="en-US" sz="1400" dirty="0" err="1"/>
            <a:t>Penilaian</a:t>
          </a:r>
          <a:r>
            <a:rPr lang="en-US" sz="1400" dirty="0"/>
            <a:t> Prestasi Kerja 2 (dua) tahun terakhir bernilai baik</a:t>
          </a:r>
        </a:p>
      </dgm:t>
    </dgm:pt>
    <dgm:pt modelId="{7A89F225-B8DE-4B37-AC50-4397F56D2ECC}" type="parTrans" cxnId="{8C784CF1-40B6-480F-A66D-283CA6DC38D3}">
      <dgm:prSet/>
      <dgm:spPr/>
      <dgm:t>
        <a:bodyPr/>
        <a:lstStyle/>
        <a:p>
          <a:endParaRPr lang="en-US"/>
        </a:p>
      </dgm:t>
    </dgm:pt>
    <dgm:pt modelId="{0F9372FC-334B-4D0F-B310-61F4282B5806}" type="sibTrans" cxnId="{8C784CF1-40B6-480F-A66D-283CA6DC38D3}">
      <dgm:prSet/>
      <dgm:spPr/>
      <dgm:t>
        <a:bodyPr/>
        <a:lstStyle/>
        <a:p>
          <a:endParaRPr lang="en-US"/>
        </a:p>
      </dgm:t>
    </dgm:pt>
    <dgm:pt modelId="{9374040B-BF17-4778-B5EC-34E8DAFF9804}">
      <dgm:prSet custT="1"/>
      <dgm:spPr/>
      <dgm:t>
        <a:bodyPr/>
        <a:lstStyle/>
        <a:p>
          <a:r>
            <a:rPr lang="en-US" sz="1400" dirty="0" err="1"/>
            <a:t>Fotocopy</a:t>
          </a:r>
          <a:r>
            <a:rPr lang="en-US" sz="1400" dirty="0"/>
            <a:t> Sah SK CPNS</a:t>
          </a:r>
        </a:p>
      </dgm:t>
    </dgm:pt>
    <dgm:pt modelId="{6B0D8944-1C97-4C68-A3B5-CAED55559788}" type="parTrans" cxnId="{119CA5E1-3A1A-4394-8C12-6A69EC54E778}">
      <dgm:prSet/>
      <dgm:spPr/>
      <dgm:t>
        <a:bodyPr/>
        <a:lstStyle/>
        <a:p>
          <a:endParaRPr lang="en-US"/>
        </a:p>
      </dgm:t>
    </dgm:pt>
    <dgm:pt modelId="{F37A50F3-D9AF-4EAD-B9D4-2AE58F6B2660}" type="sibTrans" cxnId="{119CA5E1-3A1A-4394-8C12-6A69EC54E778}">
      <dgm:prSet/>
      <dgm:spPr/>
      <dgm:t>
        <a:bodyPr/>
        <a:lstStyle/>
        <a:p>
          <a:endParaRPr lang="en-US"/>
        </a:p>
      </dgm:t>
    </dgm:pt>
    <dgm:pt modelId="{701AB3D8-B726-461A-A71E-D234B4F5C89B}">
      <dgm:prSet custT="1"/>
      <dgm:spPr/>
      <dgm:t>
        <a:bodyPr/>
        <a:lstStyle/>
        <a:p>
          <a:r>
            <a:rPr lang="en-US" sz="1400" dirty="0" err="1"/>
            <a:t>Fotocopy</a:t>
          </a:r>
          <a:r>
            <a:rPr lang="en-US" sz="1400" dirty="0"/>
            <a:t> Sah SK PNS</a:t>
          </a:r>
        </a:p>
      </dgm:t>
    </dgm:pt>
    <dgm:pt modelId="{DA6225A3-81F7-4CD6-ACDD-219EB5A4E5CE}" type="parTrans" cxnId="{2CFC17AF-EB57-4292-B377-F523553A9D8C}">
      <dgm:prSet/>
      <dgm:spPr/>
      <dgm:t>
        <a:bodyPr/>
        <a:lstStyle/>
        <a:p>
          <a:endParaRPr lang="en-US"/>
        </a:p>
      </dgm:t>
    </dgm:pt>
    <dgm:pt modelId="{21F64FE6-B96F-4574-A6EE-8A583EC79053}" type="sibTrans" cxnId="{2CFC17AF-EB57-4292-B377-F523553A9D8C}">
      <dgm:prSet/>
      <dgm:spPr/>
      <dgm:t>
        <a:bodyPr/>
        <a:lstStyle/>
        <a:p>
          <a:endParaRPr lang="en-US"/>
        </a:p>
      </dgm:t>
    </dgm:pt>
    <dgm:pt modelId="{46135F74-73D9-4B8A-8D63-F498BF281782}">
      <dgm:prSet custT="1"/>
      <dgm:spPr/>
      <dgm:t>
        <a:bodyPr/>
        <a:lstStyle/>
        <a:p>
          <a:r>
            <a:rPr lang="en-US" sz="1400" dirty="0" err="1"/>
            <a:t>Fotocopy</a:t>
          </a:r>
          <a:r>
            <a:rPr lang="en-US" sz="1400" dirty="0"/>
            <a:t> Sah SK Pangkat Terakhir</a:t>
          </a:r>
        </a:p>
      </dgm:t>
    </dgm:pt>
    <dgm:pt modelId="{578D9464-87A6-473C-8A8B-8B9A4CB0ABB0}" type="parTrans" cxnId="{47B831E4-F3B7-4FC4-B894-99FB2984CD18}">
      <dgm:prSet/>
      <dgm:spPr/>
      <dgm:t>
        <a:bodyPr/>
        <a:lstStyle/>
        <a:p>
          <a:endParaRPr lang="en-US"/>
        </a:p>
      </dgm:t>
    </dgm:pt>
    <dgm:pt modelId="{E123BA53-B765-456D-9D91-E6185E66C520}" type="sibTrans" cxnId="{47B831E4-F3B7-4FC4-B894-99FB2984CD18}">
      <dgm:prSet/>
      <dgm:spPr/>
      <dgm:t>
        <a:bodyPr/>
        <a:lstStyle/>
        <a:p>
          <a:endParaRPr lang="en-US"/>
        </a:p>
      </dgm:t>
    </dgm:pt>
    <dgm:pt modelId="{DED53A85-5032-49A0-997F-08A07146B464}">
      <dgm:prSet custT="1"/>
      <dgm:spPr/>
      <dgm:t>
        <a:bodyPr/>
        <a:lstStyle/>
        <a:p>
          <a:r>
            <a:rPr lang="en-US" sz="1400" dirty="0" err="1"/>
            <a:t>Fotocopy</a:t>
          </a:r>
          <a:r>
            <a:rPr lang="en-US" sz="1400" dirty="0"/>
            <a:t> Sah Ijazah dan Transkrip Nilai Pendidikan Terakhir</a:t>
          </a:r>
        </a:p>
      </dgm:t>
    </dgm:pt>
    <dgm:pt modelId="{0AC114B6-4E91-45AA-AD92-8053527079D2}" type="parTrans" cxnId="{D374404C-6872-4409-9704-2F4452F87162}">
      <dgm:prSet/>
      <dgm:spPr/>
      <dgm:t>
        <a:bodyPr/>
        <a:lstStyle/>
        <a:p>
          <a:endParaRPr lang="en-US"/>
        </a:p>
      </dgm:t>
    </dgm:pt>
    <dgm:pt modelId="{37C0867D-A5C1-44AC-9253-2FBE2BD1B23B}" type="sibTrans" cxnId="{D374404C-6872-4409-9704-2F4452F87162}">
      <dgm:prSet/>
      <dgm:spPr/>
      <dgm:t>
        <a:bodyPr/>
        <a:lstStyle/>
        <a:p>
          <a:endParaRPr lang="en-US"/>
        </a:p>
      </dgm:t>
    </dgm:pt>
    <dgm:pt modelId="{59C9E797-E34E-4672-A16D-11BE833F9ABD}">
      <dgm:prSet custT="1"/>
      <dgm:spPr/>
      <dgm:t>
        <a:bodyPr/>
        <a:lstStyle/>
        <a:p>
          <a:r>
            <a:rPr lang="en-US" sz="1400" dirty="0" err="1"/>
            <a:t>Fotocopy</a:t>
          </a:r>
          <a:r>
            <a:rPr lang="en-US" sz="1400" dirty="0"/>
            <a:t> Surat Keterangan Lulus Tes Masuk dari Perguruan Tinggi yang  dituju (Izin Belajar)</a:t>
          </a:r>
        </a:p>
      </dgm:t>
    </dgm:pt>
    <dgm:pt modelId="{D1A6C92C-29CB-4DE1-B2CA-29289EFDF39D}" type="parTrans" cxnId="{FEE9E191-EA7A-4CF0-A123-70B85D514052}">
      <dgm:prSet/>
      <dgm:spPr/>
      <dgm:t>
        <a:bodyPr/>
        <a:lstStyle/>
        <a:p>
          <a:endParaRPr lang="en-US"/>
        </a:p>
      </dgm:t>
    </dgm:pt>
    <dgm:pt modelId="{1C492716-B045-4FA9-9C69-CF24F61C5026}" type="sibTrans" cxnId="{FEE9E191-EA7A-4CF0-A123-70B85D514052}">
      <dgm:prSet/>
      <dgm:spPr/>
      <dgm:t>
        <a:bodyPr/>
        <a:lstStyle/>
        <a:p>
          <a:endParaRPr lang="en-US"/>
        </a:p>
      </dgm:t>
    </dgm:pt>
    <dgm:pt modelId="{2C2A8B54-9F58-4AA2-983F-1844B77C6A0C}">
      <dgm:prSet custT="1"/>
      <dgm:spPr/>
      <dgm:t>
        <a:bodyPr/>
        <a:lstStyle/>
        <a:p>
          <a:r>
            <a:rPr lang="sv-SE" sz="1400" dirty="0"/>
            <a:t>Surat Keterangan Sehat (Tugas Belajar)</a:t>
          </a:r>
          <a:endParaRPr lang="en-US" sz="1400" dirty="0"/>
        </a:p>
      </dgm:t>
    </dgm:pt>
    <dgm:pt modelId="{1E3377D0-4F17-4941-9804-79BB4FFFD27B}" type="parTrans" cxnId="{14361ED4-8802-40A8-BAE3-C13287123790}">
      <dgm:prSet/>
      <dgm:spPr/>
      <dgm:t>
        <a:bodyPr/>
        <a:lstStyle/>
        <a:p>
          <a:endParaRPr lang="en-US"/>
        </a:p>
      </dgm:t>
    </dgm:pt>
    <dgm:pt modelId="{CE7EA131-9B24-46F3-BB43-AFC8FF19EAD3}" type="sibTrans" cxnId="{14361ED4-8802-40A8-BAE3-C13287123790}">
      <dgm:prSet/>
      <dgm:spPr/>
      <dgm:t>
        <a:bodyPr/>
        <a:lstStyle/>
        <a:p>
          <a:endParaRPr lang="en-US"/>
        </a:p>
      </dgm:t>
    </dgm:pt>
    <dgm:pt modelId="{B17E599A-7DE4-4E4E-8C7F-EA295E755987}" type="pres">
      <dgm:prSet presAssocID="{1455E2F6-4B35-4FA5-9342-7C2D0EE744CD}" presName="linearFlow" presStyleCnt="0">
        <dgm:presLayoutVars>
          <dgm:dir/>
          <dgm:animLvl val="lvl"/>
          <dgm:resizeHandles val="exact"/>
        </dgm:presLayoutVars>
      </dgm:prSet>
      <dgm:spPr/>
    </dgm:pt>
    <dgm:pt modelId="{D1284519-F248-4774-8E43-6BF0382A2828}" type="pres">
      <dgm:prSet presAssocID="{BAC7F171-5FF6-4F5F-BA78-C1F2C7096D01}" presName="composite" presStyleCnt="0"/>
      <dgm:spPr/>
    </dgm:pt>
    <dgm:pt modelId="{1B3CC5CC-737D-44C3-A905-49E0D3AD3E62}" type="pres">
      <dgm:prSet presAssocID="{BAC7F171-5FF6-4F5F-BA78-C1F2C7096D01}" presName="parentText" presStyleLbl="alignNode1" presStyleIdx="0" presStyleCnt="2">
        <dgm:presLayoutVars>
          <dgm:chMax val="1"/>
          <dgm:bulletEnabled val="1"/>
        </dgm:presLayoutVars>
      </dgm:prSet>
      <dgm:spPr/>
    </dgm:pt>
    <dgm:pt modelId="{9DE1B3E6-C9FA-4213-B457-6F9DE6FE7320}" type="pres">
      <dgm:prSet presAssocID="{BAC7F171-5FF6-4F5F-BA78-C1F2C7096D01}" presName="descendantText" presStyleLbl="alignAcc1" presStyleIdx="0" presStyleCnt="2">
        <dgm:presLayoutVars>
          <dgm:bulletEnabled val="1"/>
        </dgm:presLayoutVars>
      </dgm:prSet>
      <dgm:spPr/>
    </dgm:pt>
    <dgm:pt modelId="{E2A5618B-123B-4EBA-ABEA-17D29EC599DA}" type="pres">
      <dgm:prSet presAssocID="{4BAE6872-E63E-4A94-8005-421AEAAF0E8F}" presName="sp" presStyleCnt="0"/>
      <dgm:spPr/>
    </dgm:pt>
    <dgm:pt modelId="{50E162CC-8D87-43C6-BFC9-2E6093C0EE6B}" type="pres">
      <dgm:prSet presAssocID="{D137A75E-8B64-4095-ABB2-056D9256CDC3}" presName="composite" presStyleCnt="0"/>
      <dgm:spPr/>
    </dgm:pt>
    <dgm:pt modelId="{1468A462-B550-4740-8762-38E72E641E0C}" type="pres">
      <dgm:prSet presAssocID="{D137A75E-8B64-4095-ABB2-056D9256CDC3}" presName="parentText" presStyleLbl="alignNode1" presStyleIdx="1" presStyleCnt="2">
        <dgm:presLayoutVars>
          <dgm:chMax val="1"/>
          <dgm:bulletEnabled val="1"/>
        </dgm:presLayoutVars>
      </dgm:prSet>
      <dgm:spPr/>
    </dgm:pt>
    <dgm:pt modelId="{E5C884B8-5E4D-45FA-9217-AC0D23B13204}" type="pres">
      <dgm:prSet presAssocID="{D137A75E-8B64-4095-ABB2-056D9256CDC3}" presName="descendantText" presStyleLbl="alignAcc1" presStyleIdx="1" presStyleCnt="2" custScaleY="178935">
        <dgm:presLayoutVars>
          <dgm:bulletEnabled val="1"/>
        </dgm:presLayoutVars>
      </dgm:prSet>
      <dgm:spPr/>
    </dgm:pt>
  </dgm:ptLst>
  <dgm:cxnLst>
    <dgm:cxn modelId="{CF0B0A01-3861-4DCA-83B5-05F039AFCF96}" type="presOf" srcId="{7E4116F5-31EE-47BA-9295-D388745E70BB}" destId="{E5C884B8-5E4D-45FA-9217-AC0D23B13204}" srcOrd="0" destOrd="2" presId="urn:microsoft.com/office/officeart/2005/8/layout/chevron2"/>
    <dgm:cxn modelId="{A9FBC501-8574-4735-B22D-CCB60B54713A}" srcId="{D137A75E-8B64-4095-ABB2-056D9256CDC3}" destId="{DC02F996-4376-4558-BBDD-2450FE8FC2C2}" srcOrd="1" destOrd="0" parTransId="{BAA29280-70ED-4448-8255-98D03238AF1F}" sibTransId="{6C5EECEC-2778-4F9F-B5A8-BF72E5B508FF}"/>
    <dgm:cxn modelId="{29537305-7FAF-4AD7-98C6-4710B2794881}" type="presOf" srcId="{45CF118F-8001-470A-9772-6B80526C8A48}" destId="{9DE1B3E6-C9FA-4213-B457-6F9DE6FE7320}" srcOrd="0" destOrd="2" presId="urn:microsoft.com/office/officeart/2005/8/layout/chevron2"/>
    <dgm:cxn modelId="{B40D262F-E2C8-4EF2-A0DD-B88D6599A299}" srcId="{D137A75E-8B64-4095-ABB2-056D9256CDC3}" destId="{7C1BC1EA-05A2-4855-A2AE-A0E6E2D3AA7F}" srcOrd="0" destOrd="0" parTransId="{37E2BE6E-B5CB-4204-A4E7-ED85D9D98BF6}" sibTransId="{3C0FBABC-31B4-479B-B52A-50F13508AAB6}"/>
    <dgm:cxn modelId="{7620D931-63F8-412C-A6D4-4E2011173BDE}" type="presOf" srcId="{D137A75E-8B64-4095-ABB2-056D9256CDC3}" destId="{1468A462-B550-4740-8762-38E72E641E0C}" srcOrd="0" destOrd="0" presId="urn:microsoft.com/office/officeart/2005/8/layout/chevron2"/>
    <dgm:cxn modelId="{FC800238-2123-416F-AE8B-DB4F1E8AFFEB}" type="presOf" srcId="{E8B0BAF9-B843-457B-A4C9-E492D23F2080}" destId="{9DE1B3E6-C9FA-4213-B457-6F9DE6FE7320}" srcOrd="0" destOrd="1" presId="urn:microsoft.com/office/officeart/2005/8/layout/chevron2"/>
    <dgm:cxn modelId="{7DB2533C-2971-4835-B6B7-45478F8ECEE4}" type="presOf" srcId="{9836A3E9-7046-4DC1-AA36-22CA0B76485C}" destId="{E5C884B8-5E4D-45FA-9217-AC0D23B13204}" srcOrd="0" destOrd="3" presId="urn:microsoft.com/office/officeart/2005/8/layout/chevron2"/>
    <dgm:cxn modelId="{28EA9263-A90B-4749-AF60-BEE64B17BB80}" srcId="{BAC7F171-5FF6-4F5F-BA78-C1F2C7096D01}" destId="{45CF118F-8001-470A-9772-6B80526C8A48}" srcOrd="2" destOrd="0" parTransId="{787A54EC-F174-4F69-80A8-1769720204E6}" sibTransId="{7791E6FB-DD6B-4A45-AE1E-9CAF125562F5}"/>
    <dgm:cxn modelId="{ACF4B14B-2AC2-4F86-97C2-179404222FF8}" type="presOf" srcId="{7C1BC1EA-05A2-4855-A2AE-A0E6E2D3AA7F}" destId="{E5C884B8-5E4D-45FA-9217-AC0D23B13204}" srcOrd="0" destOrd="0" presId="urn:microsoft.com/office/officeart/2005/8/layout/chevron2"/>
    <dgm:cxn modelId="{D374404C-6872-4409-9704-2F4452F87162}" srcId="{D137A75E-8B64-4095-ABB2-056D9256CDC3}" destId="{DED53A85-5032-49A0-997F-08A07146B464}" srcOrd="7" destOrd="0" parTransId="{0AC114B6-4E91-45AA-AD92-8053527079D2}" sibTransId="{37C0867D-A5C1-44AC-9253-2FBE2BD1B23B}"/>
    <dgm:cxn modelId="{70F04455-903D-4136-BDA0-DE849FED4724}" type="presOf" srcId="{DC02F996-4376-4558-BBDD-2450FE8FC2C2}" destId="{E5C884B8-5E4D-45FA-9217-AC0D23B13204}" srcOrd="0" destOrd="1" presId="urn:microsoft.com/office/officeart/2005/8/layout/chevron2"/>
    <dgm:cxn modelId="{89F49E75-E075-4C4B-8C0D-77208C963A23}" type="presOf" srcId="{701AB3D8-B726-461A-A71E-D234B4F5C89B}" destId="{E5C884B8-5E4D-45FA-9217-AC0D23B13204}" srcOrd="0" destOrd="5" presId="urn:microsoft.com/office/officeart/2005/8/layout/chevron2"/>
    <dgm:cxn modelId="{5EA81A56-96FB-47EF-9E1D-EFBFE8874E45}" type="presOf" srcId="{46135F74-73D9-4B8A-8D63-F498BF281782}" destId="{E5C884B8-5E4D-45FA-9217-AC0D23B13204}" srcOrd="0" destOrd="6" presId="urn:microsoft.com/office/officeart/2005/8/layout/chevron2"/>
    <dgm:cxn modelId="{79BF3678-54E7-4112-BA81-FA1A9FB81143}" type="presOf" srcId="{2C2A8B54-9F58-4AA2-983F-1844B77C6A0C}" destId="{E5C884B8-5E4D-45FA-9217-AC0D23B13204}" srcOrd="0" destOrd="9" presId="urn:microsoft.com/office/officeart/2005/8/layout/chevron2"/>
    <dgm:cxn modelId="{A490FE7D-23FC-4D20-A3B0-2F93576FAE19}" srcId="{1455E2F6-4B35-4FA5-9342-7C2D0EE744CD}" destId="{D137A75E-8B64-4095-ABB2-056D9256CDC3}" srcOrd="1" destOrd="0" parTransId="{28CE4786-13C2-4729-BB3B-97CDC3280D10}" sibTransId="{3ED8CD17-DCC2-4946-9E3D-F67F0A49AB8F}"/>
    <dgm:cxn modelId="{2E1EE28A-C79F-4386-8C37-C27065498638}" srcId="{D137A75E-8B64-4095-ABB2-056D9256CDC3}" destId="{7E4116F5-31EE-47BA-9295-D388745E70BB}" srcOrd="2" destOrd="0" parTransId="{21FED570-3E75-49CE-AB64-8D784F5EB7AB}" sibTransId="{49DC8EF4-6204-4B50-912F-496726FE6B17}"/>
    <dgm:cxn modelId="{FEE9E191-EA7A-4CF0-A123-70B85D514052}" srcId="{D137A75E-8B64-4095-ABB2-056D9256CDC3}" destId="{59C9E797-E34E-4672-A16D-11BE833F9ABD}" srcOrd="8" destOrd="0" parTransId="{D1A6C92C-29CB-4DE1-B2CA-29289EFDF39D}" sibTransId="{1C492716-B045-4FA9-9C69-CF24F61C5026}"/>
    <dgm:cxn modelId="{C9ED2197-2FC1-4D71-B5EF-4343825AA5E1}" type="presOf" srcId="{5966E944-250B-4BF5-A390-263C00E79207}" destId="{9DE1B3E6-C9FA-4213-B457-6F9DE6FE7320}" srcOrd="0" destOrd="0" presId="urn:microsoft.com/office/officeart/2005/8/layout/chevron2"/>
    <dgm:cxn modelId="{E65D439D-8599-40D9-937B-C13A8D267A11}" type="presOf" srcId="{1455E2F6-4B35-4FA5-9342-7C2D0EE744CD}" destId="{B17E599A-7DE4-4E4E-8C7F-EA295E755987}" srcOrd="0" destOrd="0" presId="urn:microsoft.com/office/officeart/2005/8/layout/chevron2"/>
    <dgm:cxn modelId="{2CFC17AF-EB57-4292-B377-F523553A9D8C}" srcId="{D137A75E-8B64-4095-ABB2-056D9256CDC3}" destId="{701AB3D8-B726-461A-A71E-D234B4F5C89B}" srcOrd="5" destOrd="0" parTransId="{DA6225A3-81F7-4CD6-ACDD-219EB5A4E5CE}" sibTransId="{21F64FE6-B96F-4574-A6EE-8A583EC79053}"/>
    <dgm:cxn modelId="{6C822CBC-B0E0-4393-A532-4A294C4E078E}" srcId="{1455E2F6-4B35-4FA5-9342-7C2D0EE744CD}" destId="{BAC7F171-5FF6-4F5F-BA78-C1F2C7096D01}" srcOrd="0" destOrd="0" parTransId="{B9B712D5-E61D-4903-8D1E-FBB4B18B27CE}" sibTransId="{4BAE6872-E63E-4A94-8005-421AEAAF0E8F}"/>
    <dgm:cxn modelId="{1C218FC8-35FC-4B48-85AE-4C16E02C30FF}" type="presOf" srcId="{59C9E797-E34E-4672-A16D-11BE833F9ABD}" destId="{E5C884B8-5E4D-45FA-9217-AC0D23B13204}" srcOrd="0" destOrd="8" presId="urn:microsoft.com/office/officeart/2005/8/layout/chevron2"/>
    <dgm:cxn modelId="{D6D44ACC-A400-41BF-B14A-31A69B25D8F8}" type="presOf" srcId="{BAC7F171-5FF6-4F5F-BA78-C1F2C7096D01}" destId="{1B3CC5CC-737D-44C3-A905-49E0D3AD3E62}" srcOrd="0" destOrd="0" presId="urn:microsoft.com/office/officeart/2005/8/layout/chevron2"/>
    <dgm:cxn modelId="{14361ED4-8802-40A8-BAE3-C13287123790}" srcId="{D137A75E-8B64-4095-ABB2-056D9256CDC3}" destId="{2C2A8B54-9F58-4AA2-983F-1844B77C6A0C}" srcOrd="9" destOrd="0" parTransId="{1E3377D0-4F17-4941-9804-79BB4FFFD27B}" sibTransId="{CE7EA131-9B24-46F3-BB43-AFC8FF19EAD3}"/>
    <dgm:cxn modelId="{4896B7D8-88AE-4CCB-B7DB-CA5235D6D52C}" srcId="{BAC7F171-5FF6-4F5F-BA78-C1F2C7096D01}" destId="{5966E944-250B-4BF5-A390-263C00E79207}" srcOrd="0" destOrd="0" parTransId="{7F99FCFB-68FD-4D79-9B2C-5FCEB1FAF780}" sibTransId="{6E480EB9-8089-4693-90E6-1EADBD1C9D7D}"/>
    <dgm:cxn modelId="{56C53FDD-C544-4628-B99A-D1F2F2C0CF1B}" type="presOf" srcId="{DED53A85-5032-49A0-997F-08A07146B464}" destId="{E5C884B8-5E4D-45FA-9217-AC0D23B13204}" srcOrd="0" destOrd="7" presId="urn:microsoft.com/office/officeart/2005/8/layout/chevron2"/>
    <dgm:cxn modelId="{B33931DE-8A06-4021-8F07-FF77EF7B475E}" srcId="{BAC7F171-5FF6-4F5F-BA78-C1F2C7096D01}" destId="{E8B0BAF9-B843-457B-A4C9-E492D23F2080}" srcOrd="1" destOrd="0" parTransId="{C5D97C6D-ED78-4779-B785-7344CE40668E}" sibTransId="{F4843B55-546E-4512-AB5F-B3DED245A07E}"/>
    <dgm:cxn modelId="{119CA5E1-3A1A-4394-8C12-6A69EC54E778}" srcId="{D137A75E-8B64-4095-ABB2-056D9256CDC3}" destId="{9374040B-BF17-4778-B5EC-34E8DAFF9804}" srcOrd="4" destOrd="0" parTransId="{6B0D8944-1C97-4C68-A3B5-CAED55559788}" sibTransId="{F37A50F3-D9AF-4EAD-B9D4-2AE58F6B2660}"/>
    <dgm:cxn modelId="{47B831E4-F3B7-4FC4-B894-99FB2984CD18}" srcId="{D137A75E-8B64-4095-ABB2-056D9256CDC3}" destId="{46135F74-73D9-4B8A-8D63-F498BF281782}" srcOrd="6" destOrd="0" parTransId="{578D9464-87A6-473C-8A8B-8B9A4CB0ABB0}" sibTransId="{E123BA53-B765-456D-9D91-E6185E66C520}"/>
    <dgm:cxn modelId="{8C784CF1-40B6-480F-A66D-283CA6DC38D3}" srcId="{D137A75E-8B64-4095-ABB2-056D9256CDC3}" destId="{9836A3E9-7046-4DC1-AA36-22CA0B76485C}" srcOrd="3" destOrd="0" parTransId="{7A89F225-B8DE-4B37-AC50-4397F56D2ECC}" sibTransId="{0F9372FC-334B-4D0F-B310-61F4282B5806}"/>
    <dgm:cxn modelId="{B12556FD-AF02-4F3B-BADA-03EC7352FAE3}" type="presOf" srcId="{9374040B-BF17-4778-B5EC-34E8DAFF9804}" destId="{E5C884B8-5E4D-45FA-9217-AC0D23B13204}" srcOrd="0" destOrd="4" presId="urn:microsoft.com/office/officeart/2005/8/layout/chevron2"/>
    <dgm:cxn modelId="{AF0D5D12-D3D3-470F-88B4-6B93F52305DB}" type="presParOf" srcId="{B17E599A-7DE4-4E4E-8C7F-EA295E755987}" destId="{D1284519-F248-4774-8E43-6BF0382A2828}" srcOrd="0" destOrd="0" presId="urn:microsoft.com/office/officeart/2005/8/layout/chevron2"/>
    <dgm:cxn modelId="{45E6C25F-6FC9-4F40-B178-9F3FAEA6410F}" type="presParOf" srcId="{D1284519-F248-4774-8E43-6BF0382A2828}" destId="{1B3CC5CC-737D-44C3-A905-49E0D3AD3E62}" srcOrd="0" destOrd="0" presId="urn:microsoft.com/office/officeart/2005/8/layout/chevron2"/>
    <dgm:cxn modelId="{9138FA39-D594-42F3-BBF3-1E568230D057}" type="presParOf" srcId="{D1284519-F248-4774-8E43-6BF0382A2828}" destId="{9DE1B3E6-C9FA-4213-B457-6F9DE6FE7320}" srcOrd="1" destOrd="0" presId="urn:microsoft.com/office/officeart/2005/8/layout/chevron2"/>
    <dgm:cxn modelId="{7C46C4D4-B56D-4CEE-BAA0-930C407AACF1}" type="presParOf" srcId="{B17E599A-7DE4-4E4E-8C7F-EA295E755987}" destId="{E2A5618B-123B-4EBA-ABEA-17D29EC599DA}" srcOrd="1" destOrd="0" presId="urn:microsoft.com/office/officeart/2005/8/layout/chevron2"/>
    <dgm:cxn modelId="{0379B33A-C946-4ACB-8E75-C3B4D759B92B}" type="presParOf" srcId="{B17E599A-7DE4-4E4E-8C7F-EA295E755987}" destId="{50E162CC-8D87-43C6-BFC9-2E6093C0EE6B}" srcOrd="2" destOrd="0" presId="urn:microsoft.com/office/officeart/2005/8/layout/chevron2"/>
    <dgm:cxn modelId="{A7851A3F-9C1C-4612-815A-3985AAB4A7E3}" type="presParOf" srcId="{50E162CC-8D87-43C6-BFC9-2E6093C0EE6B}" destId="{1468A462-B550-4740-8762-38E72E641E0C}" srcOrd="0" destOrd="0" presId="urn:microsoft.com/office/officeart/2005/8/layout/chevron2"/>
    <dgm:cxn modelId="{7C9D0406-0A4A-45DC-B38B-1996F6042E68}" type="presParOf" srcId="{50E162CC-8D87-43C6-BFC9-2E6093C0EE6B}" destId="{E5C884B8-5E4D-45FA-9217-AC0D23B13204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CDA0BE79-5309-4C3A-9964-F424F3C5E139}" type="doc">
      <dgm:prSet loTypeId="urn:microsoft.com/office/officeart/2005/8/layout/vProcess5" loCatId="process" qsTypeId="urn:microsoft.com/office/officeart/2005/8/quickstyle/simple1" qsCatId="simple" csTypeId="urn:microsoft.com/office/officeart/2005/8/colors/accent1_2" csCatId="accent1" phldr="1"/>
      <dgm:spPr/>
    </dgm:pt>
    <dgm:pt modelId="{217DD36D-07A0-409D-9FAC-ABA3CF0AFB3C}">
      <dgm:prSet phldrT="[Text]" custT="1"/>
      <dgm:spPr/>
      <dgm:t>
        <a:bodyPr/>
        <a:lstStyle/>
        <a:p>
          <a:pPr algn="just"/>
          <a:r>
            <a:rPr lang="en-US" sz="2000" dirty="0" err="1"/>
            <a:t>Memeriksa</a:t>
          </a:r>
          <a:r>
            <a:rPr lang="en-US" sz="2000" dirty="0"/>
            <a:t> </a:t>
          </a:r>
          <a:r>
            <a:rPr lang="en-US" sz="2000" dirty="0" err="1"/>
            <a:t>kelengkapan</a:t>
          </a:r>
          <a:r>
            <a:rPr lang="en-US" sz="2000" dirty="0"/>
            <a:t> </a:t>
          </a:r>
          <a:r>
            <a:rPr lang="en-US" sz="2000" dirty="0" err="1"/>
            <a:t>berkas</a:t>
          </a:r>
          <a:r>
            <a:rPr lang="en-US" sz="2000" dirty="0"/>
            <a:t> TUBEL/IBEL</a:t>
          </a:r>
        </a:p>
      </dgm:t>
    </dgm:pt>
    <dgm:pt modelId="{DC636554-949A-4924-B5C5-5BDA91AD03BA}" type="parTrans" cxnId="{E2D9CB98-B229-466F-8669-05FD3F49A1A5}">
      <dgm:prSet/>
      <dgm:spPr/>
      <dgm:t>
        <a:bodyPr/>
        <a:lstStyle/>
        <a:p>
          <a:endParaRPr lang="en-US"/>
        </a:p>
      </dgm:t>
    </dgm:pt>
    <dgm:pt modelId="{59C09135-7497-4328-94C8-A2DB9D71DB9D}" type="sibTrans" cxnId="{E2D9CB98-B229-466F-8669-05FD3F49A1A5}">
      <dgm:prSet/>
      <dgm:spPr/>
      <dgm:t>
        <a:bodyPr/>
        <a:lstStyle/>
        <a:p>
          <a:endParaRPr lang="en-US"/>
        </a:p>
      </dgm:t>
    </dgm:pt>
    <dgm:pt modelId="{74B0846B-711B-495D-A715-D83890A64293}">
      <dgm:prSet phldrT="[Text]" custT="1"/>
      <dgm:spPr/>
      <dgm:t>
        <a:bodyPr/>
        <a:lstStyle/>
        <a:p>
          <a:pPr algn="just"/>
          <a:r>
            <a:rPr lang="en-US" sz="2000" dirty="0" err="1"/>
            <a:t>Tidak</a:t>
          </a:r>
          <a:r>
            <a:rPr lang="en-US" sz="2000" dirty="0"/>
            <a:t> </a:t>
          </a:r>
          <a:r>
            <a:rPr lang="en-US" sz="2000" dirty="0" err="1"/>
            <a:t>Memenuhi</a:t>
          </a:r>
          <a:r>
            <a:rPr lang="en-US" sz="2000" dirty="0"/>
            <a:t> </a:t>
          </a:r>
          <a:r>
            <a:rPr lang="en-US" sz="2000" dirty="0" err="1"/>
            <a:t>Syarat</a:t>
          </a:r>
          <a:r>
            <a:rPr lang="en-US" sz="2000" dirty="0"/>
            <a:t> </a:t>
          </a:r>
          <a:r>
            <a:rPr lang="en-US" sz="2000" dirty="0">
              <a:sym typeface="Wingdings" panose="05000000000000000000" pitchFamily="2" charset="2"/>
            </a:rPr>
            <a:t> </a:t>
          </a:r>
          <a:r>
            <a:rPr lang="en-US" sz="2000" dirty="0" err="1">
              <a:sym typeface="Wingdings" panose="05000000000000000000" pitchFamily="2" charset="2"/>
            </a:rPr>
            <a:t>membuat</a:t>
          </a:r>
          <a:r>
            <a:rPr lang="en-US" sz="2000" dirty="0">
              <a:sym typeface="Wingdings" panose="05000000000000000000" pitchFamily="2" charset="2"/>
            </a:rPr>
            <a:t> </a:t>
          </a:r>
          <a:r>
            <a:rPr lang="en-US" sz="2000" dirty="0" err="1">
              <a:sym typeface="Wingdings" panose="05000000000000000000" pitchFamily="2" charset="2"/>
            </a:rPr>
            <a:t>tanggapan</a:t>
          </a:r>
          <a:r>
            <a:rPr lang="en-US" sz="2000" dirty="0">
              <a:sym typeface="Wingdings" panose="05000000000000000000" pitchFamily="2" charset="2"/>
            </a:rPr>
            <a:t> </a:t>
          </a:r>
          <a:r>
            <a:rPr lang="en-US" sz="2000" dirty="0" err="1">
              <a:sym typeface="Wingdings" panose="05000000000000000000" pitchFamily="2" charset="2"/>
            </a:rPr>
            <a:t>kepada</a:t>
          </a:r>
          <a:r>
            <a:rPr lang="en-US" sz="2000" dirty="0">
              <a:sym typeface="Wingdings" panose="05000000000000000000" pitchFamily="2" charset="2"/>
            </a:rPr>
            <a:t> </a:t>
          </a:r>
          <a:r>
            <a:rPr lang="en-US" sz="2000" dirty="0" err="1">
              <a:sym typeface="Wingdings" panose="05000000000000000000" pitchFamily="2" charset="2"/>
            </a:rPr>
            <a:t>instansi</a:t>
          </a:r>
          <a:r>
            <a:rPr lang="en-US" sz="2000" dirty="0">
              <a:sym typeface="Wingdings" panose="05000000000000000000" pitchFamily="2" charset="2"/>
            </a:rPr>
            <a:t> </a:t>
          </a:r>
          <a:r>
            <a:rPr lang="en-US" sz="2000" dirty="0" err="1">
              <a:sym typeface="Wingdings" panose="05000000000000000000" pitchFamily="2" charset="2"/>
            </a:rPr>
            <a:t>pemohon</a:t>
          </a:r>
          <a:endParaRPr lang="en-US" sz="2000" dirty="0"/>
        </a:p>
      </dgm:t>
    </dgm:pt>
    <dgm:pt modelId="{3C821362-86D0-4AC4-949F-5113EA43F9E4}" type="parTrans" cxnId="{3BEEA8DF-0384-4A13-93BE-BC7EE78F5DD1}">
      <dgm:prSet/>
      <dgm:spPr/>
      <dgm:t>
        <a:bodyPr/>
        <a:lstStyle/>
        <a:p>
          <a:endParaRPr lang="en-US"/>
        </a:p>
      </dgm:t>
    </dgm:pt>
    <dgm:pt modelId="{A2ADFAC6-3260-4013-B5AB-EB1C9E868884}" type="sibTrans" cxnId="{3BEEA8DF-0384-4A13-93BE-BC7EE78F5DD1}">
      <dgm:prSet/>
      <dgm:spPr/>
      <dgm:t>
        <a:bodyPr/>
        <a:lstStyle/>
        <a:p>
          <a:endParaRPr lang="en-US"/>
        </a:p>
      </dgm:t>
    </dgm:pt>
    <dgm:pt modelId="{63FD9329-2CFB-402B-8B4C-394DABA151DE}">
      <dgm:prSet phldrT="[Text]" custT="1"/>
      <dgm:spPr/>
      <dgm:t>
        <a:bodyPr/>
        <a:lstStyle/>
        <a:p>
          <a:pPr algn="just"/>
          <a:r>
            <a:rPr lang="en-US" sz="2800" dirty="0" err="1"/>
            <a:t>Mengajukan</a:t>
          </a:r>
          <a:r>
            <a:rPr lang="en-US" sz="2800" dirty="0"/>
            <a:t> SK </a:t>
          </a:r>
          <a:r>
            <a:rPr lang="en-US" sz="2800" dirty="0" err="1"/>
            <a:t>Tubel</a:t>
          </a:r>
          <a:r>
            <a:rPr lang="en-US" sz="2800" dirty="0"/>
            <a:t>/</a:t>
          </a:r>
          <a:r>
            <a:rPr lang="en-US" sz="2800" dirty="0" err="1"/>
            <a:t>Ibel</a:t>
          </a:r>
          <a:r>
            <a:rPr lang="en-US" sz="2800" dirty="0"/>
            <a:t> </a:t>
          </a:r>
          <a:r>
            <a:rPr lang="en-US" sz="2800" dirty="0" err="1"/>
            <a:t>ke</a:t>
          </a:r>
          <a:r>
            <a:rPr lang="en-US" sz="2800" dirty="0"/>
            <a:t> </a:t>
          </a:r>
          <a:r>
            <a:rPr lang="en-US" sz="2800" dirty="0" err="1"/>
            <a:t>Pejabat</a:t>
          </a:r>
          <a:r>
            <a:rPr lang="en-US" sz="2800" dirty="0"/>
            <a:t> yang </a:t>
          </a:r>
          <a:r>
            <a:rPr lang="en-US" sz="2800" dirty="0" err="1"/>
            <a:t>Berwenang</a:t>
          </a:r>
          <a:r>
            <a:rPr lang="en-US" sz="2800" dirty="0"/>
            <a:t> </a:t>
          </a:r>
          <a:r>
            <a:rPr lang="en-US" sz="2800" dirty="0" err="1"/>
            <a:t>untuk</a:t>
          </a:r>
          <a:r>
            <a:rPr lang="en-US" sz="2800" dirty="0"/>
            <a:t> </a:t>
          </a:r>
          <a:r>
            <a:rPr lang="en-US" sz="2800" dirty="0" err="1"/>
            <a:t>ditandatangani</a:t>
          </a:r>
          <a:endParaRPr lang="en-US" sz="2800" dirty="0"/>
        </a:p>
      </dgm:t>
    </dgm:pt>
    <dgm:pt modelId="{395F9CF1-C332-4577-B08C-291E119A1191}" type="parTrans" cxnId="{EDC5EE14-17C0-409E-87FC-E502251C5B6F}">
      <dgm:prSet/>
      <dgm:spPr/>
      <dgm:t>
        <a:bodyPr/>
        <a:lstStyle/>
        <a:p>
          <a:endParaRPr lang="en-US"/>
        </a:p>
      </dgm:t>
    </dgm:pt>
    <dgm:pt modelId="{C684B0F3-71DF-4D3E-856A-DF8A4A81F458}" type="sibTrans" cxnId="{EDC5EE14-17C0-409E-87FC-E502251C5B6F}">
      <dgm:prSet/>
      <dgm:spPr/>
      <dgm:t>
        <a:bodyPr/>
        <a:lstStyle/>
        <a:p>
          <a:endParaRPr lang="en-US"/>
        </a:p>
      </dgm:t>
    </dgm:pt>
    <dgm:pt modelId="{188F4C0D-3B0D-4D02-A502-924560C3A844}">
      <dgm:prSet phldrT="[Text]" custT="1"/>
      <dgm:spPr/>
      <dgm:t>
        <a:bodyPr/>
        <a:lstStyle/>
        <a:p>
          <a:r>
            <a:rPr lang="en-US" sz="2800" dirty="0" err="1"/>
            <a:t>Mendistribusikan</a:t>
          </a:r>
          <a:r>
            <a:rPr lang="en-US" sz="2800" dirty="0"/>
            <a:t> SK </a:t>
          </a:r>
          <a:r>
            <a:rPr lang="en-US" sz="2800" dirty="0" err="1"/>
            <a:t>Tubel</a:t>
          </a:r>
          <a:r>
            <a:rPr lang="en-US" sz="2800" dirty="0"/>
            <a:t>/</a:t>
          </a:r>
          <a:r>
            <a:rPr lang="en-US" sz="2800" dirty="0" err="1"/>
            <a:t>Ibel</a:t>
          </a:r>
          <a:r>
            <a:rPr lang="en-US" sz="2800" dirty="0"/>
            <a:t> </a:t>
          </a:r>
          <a:r>
            <a:rPr lang="en-US" sz="2800" dirty="0" err="1"/>
            <a:t>ke</a:t>
          </a:r>
          <a:r>
            <a:rPr lang="en-US" sz="2800" dirty="0"/>
            <a:t> </a:t>
          </a:r>
          <a:r>
            <a:rPr lang="en-US" sz="2800" dirty="0" err="1"/>
            <a:t>instansi</a:t>
          </a:r>
          <a:r>
            <a:rPr lang="en-US" sz="2800" dirty="0"/>
            <a:t> </a:t>
          </a:r>
          <a:r>
            <a:rPr lang="en-US" sz="2800" dirty="0" err="1"/>
            <a:t>pemohon</a:t>
          </a:r>
          <a:endParaRPr lang="en-US" sz="2800" dirty="0"/>
        </a:p>
      </dgm:t>
    </dgm:pt>
    <dgm:pt modelId="{653C22CB-715F-4F18-8C83-F1C7929909EC}" type="parTrans" cxnId="{0DF9A2C5-52BB-41D6-BC29-167207CA5084}">
      <dgm:prSet/>
      <dgm:spPr/>
      <dgm:t>
        <a:bodyPr/>
        <a:lstStyle/>
        <a:p>
          <a:endParaRPr lang="en-US"/>
        </a:p>
      </dgm:t>
    </dgm:pt>
    <dgm:pt modelId="{A097B6E3-4ABF-400E-848B-6AFB055BDBD4}" type="sibTrans" cxnId="{0DF9A2C5-52BB-41D6-BC29-167207CA5084}">
      <dgm:prSet/>
      <dgm:spPr/>
      <dgm:t>
        <a:bodyPr/>
        <a:lstStyle/>
        <a:p>
          <a:endParaRPr lang="en-US"/>
        </a:p>
      </dgm:t>
    </dgm:pt>
    <dgm:pt modelId="{069C0FDC-697B-4F41-8013-CCA3F1CE93F3}">
      <dgm:prSet phldrT="[Text]" custT="1"/>
      <dgm:spPr/>
      <dgm:t>
        <a:bodyPr/>
        <a:lstStyle/>
        <a:p>
          <a:pPr algn="just"/>
          <a:r>
            <a:rPr lang="en-US" sz="2000" dirty="0" err="1"/>
            <a:t>Memenuhi</a:t>
          </a:r>
          <a:r>
            <a:rPr lang="en-US" sz="2000" dirty="0"/>
            <a:t> </a:t>
          </a:r>
          <a:r>
            <a:rPr lang="en-US" sz="2000" dirty="0" err="1"/>
            <a:t>Syarat</a:t>
          </a:r>
          <a:r>
            <a:rPr lang="en-US" sz="2000" dirty="0"/>
            <a:t> </a:t>
          </a:r>
          <a:r>
            <a:rPr lang="en-US" sz="2000" dirty="0">
              <a:sym typeface="Wingdings" panose="05000000000000000000" pitchFamily="2" charset="2"/>
            </a:rPr>
            <a:t> Proses SK </a:t>
          </a:r>
          <a:r>
            <a:rPr lang="en-US" sz="2000" dirty="0" err="1">
              <a:sym typeface="Wingdings" panose="05000000000000000000" pitchFamily="2" charset="2"/>
            </a:rPr>
            <a:t>Tubel</a:t>
          </a:r>
          <a:endParaRPr lang="en-US" sz="2000" dirty="0"/>
        </a:p>
      </dgm:t>
    </dgm:pt>
    <dgm:pt modelId="{C6278A14-A251-439A-A44B-3A218A70CC3B}" type="sibTrans" cxnId="{9C01ADE7-216D-4CD5-B8C3-019F338FB91C}">
      <dgm:prSet/>
      <dgm:spPr/>
      <dgm:t>
        <a:bodyPr/>
        <a:lstStyle/>
        <a:p>
          <a:endParaRPr lang="en-US"/>
        </a:p>
      </dgm:t>
    </dgm:pt>
    <dgm:pt modelId="{8A5D5B0A-A0E0-48EA-A9E9-2DBF96A8FEAA}" type="parTrans" cxnId="{9C01ADE7-216D-4CD5-B8C3-019F338FB91C}">
      <dgm:prSet/>
      <dgm:spPr/>
      <dgm:t>
        <a:bodyPr/>
        <a:lstStyle/>
        <a:p>
          <a:endParaRPr lang="en-US"/>
        </a:p>
      </dgm:t>
    </dgm:pt>
    <dgm:pt modelId="{2F6A8BC3-5DFC-4BD5-A38E-36BFB5AE844E}" type="pres">
      <dgm:prSet presAssocID="{CDA0BE79-5309-4C3A-9964-F424F3C5E139}" presName="outerComposite" presStyleCnt="0">
        <dgm:presLayoutVars>
          <dgm:chMax val="5"/>
          <dgm:dir/>
          <dgm:resizeHandles val="exact"/>
        </dgm:presLayoutVars>
      </dgm:prSet>
      <dgm:spPr/>
    </dgm:pt>
    <dgm:pt modelId="{2F1A5B83-DB40-4EE8-BBA6-7990C5AB49C1}" type="pres">
      <dgm:prSet presAssocID="{CDA0BE79-5309-4C3A-9964-F424F3C5E139}" presName="dummyMaxCanvas" presStyleCnt="0">
        <dgm:presLayoutVars/>
      </dgm:prSet>
      <dgm:spPr/>
    </dgm:pt>
    <dgm:pt modelId="{31DE4DA1-F10B-4304-B26F-E8D777496622}" type="pres">
      <dgm:prSet presAssocID="{CDA0BE79-5309-4C3A-9964-F424F3C5E139}" presName="ThreeNodes_1" presStyleLbl="node1" presStyleIdx="0" presStyleCnt="3">
        <dgm:presLayoutVars>
          <dgm:bulletEnabled val="1"/>
        </dgm:presLayoutVars>
      </dgm:prSet>
      <dgm:spPr/>
    </dgm:pt>
    <dgm:pt modelId="{D18B5751-BDC5-496D-B872-134A6B1D65D7}" type="pres">
      <dgm:prSet presAssocID="{CDA0BE79-5309-4C3A-9964-F424F3C5E139}" presName="ThreeNodes_2" presStyleLbl="node1" presStyleIdx="1" presStyleCnt="3">
        <dgm:presLayoutVars>
          <dgm:bulletEnabled val="1"/>
        </dgm:presLayoutVars>
      </dgm:prSet>
      <dgm:spPr/>
    </dgm:pt>
    <dgm:pt modelId="{BCE14516-804C-4DCB-B9ED-37A44F2C3F24}" type="pres">
      <dgm:prSet presAssocID="{CDA0BE79-5309-4C3A-9964-F424F3C5E139}" presName="ThreeNodes_3" presStyleLbl="node1" presStyleIdx="2" presStyleCnt="3">
        <dgm:presLayoutVars>
          <dgm:bulletEnabled val="1"/>
        </dgm:presLayoutVars>
      </dgm:prSet>
      <dgm:spPr/>
    </dgm:pt>
    <dgm:pt modelId="{94BD3AB7-839F-457C-B50A-550472717541}" type="pres">
      <dgm:prSet presAssocID="{CDA0BE79-5309-4C3A-9964-F424F3C5E139}" presName="ThreeConn_1-2" presStyleLbl="fgAccFollowNode1" presStyleIdx="0" presStyleCnt="2">
        <dgm:presLayoutVars>
          <dgm:bulletEnabled val="1"/>
        </dgm:presLayoutVars>
      </dgm:prSet>
      <dgm:spPr/>
    </dgm:pt>
    <dgm:pt modelId="{7FFC31FF-4B48-4945-8325-361F65B084F3}" type="pres">
      <dgm:prSet presAssocID="{CDA0BE79-5309-4C3A-9964-F424F3C5E139}" presName="ThreeConn_2-3" presStyleLbl="fgAccFollowNode1" presStyleIdx="1" presStyleCnt="2">
        <dgm:presLayoutVars>
          <dgm:bulletEnabled val="1"/>
        </dgm:presLayoutVars>
      </dgm:prSet>
      <dgm:spPr/>
    </dgm:pt>
    <dgm:pt modelId="{437E66CE-E9B0-4317-A298-18115E8B7267}" type="pres">
      <dgm:prSet presAssocID="{CDA0BE79-5309-4C3A-9964-F424F3C5E139}" presName="ThreeNodes_1_text" presStyleLbl="node1" presStyleIdx="2" presStyleCnt="3">
        <dgm:presLayoutVars>
          <dgm:bulletEnabled val="1"/>
        </dgm:presLayoutVars>
      </dgm:prSet>
      <dgm:spPr/>
    </dgm:pt>
    <dgm:pt modelId="{6B4230E5-775D-4A07-B84D-7B36103D329E}" type="pres">
      <dgm:prSet presAssocID="{CDA0BE79-5309-4C3A-9964-F424F3C5E139}" presName="ThreeNodes_2_text" presStyleLbl="node1" presStyleIdx="2" presStyleCnt="3">
        <dgm:presLayoutVars>
          <dgm:bulletEnabled val="1"/>
        </dgm:presLayoutVars>
      </dgm:prSet>
      <dgm:spPr/>
    </dgm:pt>
    <dgm:pt modelId="{18D67855-9898-4977-A951-D3263F4B6146}" type="pres">
      <dgm:prSet presAssocID="{CDA0BE79-5309-4C3A-9964-F424F3C5E139}" presName="ThreeNodes_3_text" presStyleLbl="node1" presStyleIdx="2" presStyleCnt="3">
        <dgm:presLayoutVars>
          <dgm:bulletEnabled val="1"/>
        </dgm:presLayoutVars>
      </dgm:prSet>
      <dgm:spPr/>
    </dgm:pt>
  </dgm:ptLst>
  <dgm:cxnLst>
    <dgm:cxn modelId="{CB2B4902-577F-4F3B-935F-2FA3FD935FDB}" type="presOf" srcId="{217DD36D-07A0-409D-9FAC-ABA3CF0AFB3C}" destId="{31DE4DA1-F10B-4304-B26F-E8D777496622}" srcOrd="0" destOrd="0" presId="urn:microsoft.com/office/officeart/2005/8/layout/vProcess5"/>
    <dgm:cxn modelId="{EDC5EE14-17C0-409E-87FC-E502251C5B6F}" srcId="{CDA0BE79-5309-4C3A-9964-F424F3C5E139}" destId="{63FD9329-2CFB-402B-8B4C-394DABA151DE}" srcOrd="1" destOrd="0" parTransId="{395F9CF1-C332-4577-B08C-291E119A1191}" sibTransId="{C684B0F3-71DF-4D3E-856A-DF8A4A81F458}"/>
    <dgm:cxn modelId="{658CD12A-989F-4DA1-9036-B324A943E74A}" type="presOf" srcId="{74B0846B-711B-495D-A715-D83890A64293}" destId="{437E66CE-E9B0-4317-A298-18115E8B7267}" srcOrd="1" destOrd="2" presId="urn:microsoft.com/office/officeart/2005/8/layout/vProcess5"/>
    <dgm:cxn modelId="{D5AF1538-828E-443A-89A7-8A0AACB00914}" type="presOf" srcId="{C684B0F3-71DF-4D3E-856A-DF8A4A81F458}" destId="{7FFC31FF-4B48-4945-8325-361F65B084F3}" srcOrd="0" destOrd="0" presId="urn:microsoft.com/office/officeart/2005/8/layout/vProcess5"/>
    <dgm:cxn modelId="{992CB35B-3C62-4166-9F68-840E68255173}" type="presOf" srcId="{74B0846B-711B-495D-A715-D83890A64293}" destId="{31DE4DA1-F10B-4304-B26F-E8D777496622}" srcOrd="0" destOrd="2" presId="urn:microsoft.com/office/officeart/2005/8/layout/vProcess5"/>
    <dgm:cxn modelId="{ACC1B35F-3D12-41FD-A3F9-01BDDB6508A2}" type="presOf" srcId="{188F4C0D-3B0D-4D02-A502-924560C3A844}" destId="{BCE14516-804C-4DCB-B9ED-37A44F2C3F24}" srcOrd="0" destOrd="0" presId="urn:microsoft.com/office/officeart/2005/8/layout/vProcess5"/>
    <dgm:cxn modelId="{FCD64E68-6686-4E2E-A07C-8DD7E723343A}" type="presOf" srcId="{069C0FDC-697B-4F41-8013-CCA3F1CE93F3}" destId="{31DE4DA1-F10B-4304-B26F-E8D777496622}" srcOrd="0" destOrd="1" presId="urn:microsoft.com/office/officeart/2005/8/layout/vProcess5"/>
    <dgm:cxn modelId="{3336337E-9329-4C19-9EAD-76264AA6883C}" type="presOf" srcId="{217DD36D-07A0-409D-9FAC-ABA3CF0AFB3C}" destId="{437E66CE-E9B0-4317-A298-18115E8B7267}" srcOrd="1" destOrd="0" presId="urn:microsoft.com/office/officeart/2005/8/layout/vProcess5"/>
    <dgm:cxn modelId="{6B6F8C96-AA9D-48E7-AB0A-7D8BB797B1CF}" type="presOf" srcId="{069C0FDC-697B-4F41-8013-CCA3F1CE93F3}" destId="{437E66CE-E9B0-4317-A298-18115E8B7267}" srcOrd="1" destOrd="1" presId="urn:microsoft.com/office/officeart/2005/8/layout/vProcess5"/>
    <dgm:cxn modelId="{E2D9CB98-B229-466F-8669-05FD3F49A1A5}" srcId="{CDA0BE79-5309-4C3A-9964-F424F3C5E139}" destId="{217DD36D-07A0-409D-9FAC-ABA3CF0AFB3C}" srcOrd="0" destOrd="0" parTransId="{DC636554-949A-4924-B5C5-5BDA91AD03BA}" sibTransId="{59C09135-7497-4328-94C8-A2DB9D71DB9D}"/>
    <dgm:cxn modelId="{59FA96B9-D485-4DEB-8F4D-7292C80956A8}" type="presOf" srcId="{63FD9329-2CFB-402B-8B4C-394DABA151DE}" destId="{D18B5751-BDC5-496D-B872-134A6B1D65D7}" srcOrd="0" destOrd="0" presId="urn:microsoft.com/office/officeart/2005/8/layout/vProcess5"/>
    <dgm:cxn modelId="{0DF9A2C5-52BB-41D6-BC29-167207CA5084}" srcId="{CDA0BE79-5309-4C3A-9964-F424F3C5E139}" destId="{188F4C0D-3B0D-4D02-A502-924560C3A844}" srcOrd="2" destOrd="0" parTransId="{653C22CB-715F-4F18-8C83-F1C7929909EC}" sibTransId="{A097B6E3-4ABF-400E-848B-6AFB055BDBD4}"/>
    <dgm:cxn modelId="{E3860DD3-9BE5-4AFD-B581-4F3150AF5A5B}" type="presOf" srcId="{188F4C0D-3B0D-4D02-A502-924560C3A844}" destId="{18D67855-9898-4977-A951-D3263F4B6146}" srcOrd="1" destOrd="0" presId="urn:microsoft.com/office/officeart/2005/8/layout/vProcess5"/>
    <dgm:cxn modelId="{3BEEA8DF-0384-4A13-93BE-BC7EE78F5DD1}" srcId="{217DD36D-07A0-409D-9FAC-ABA3CF0AFB3C}" destId="{74B0846B-711B-495D-A715-D83890A64293}" srcOrd="1" destOrd="0" parTransId="{3C821362-86D0-4AC4-949F-5113EA43F9E4}" sibTransId="{A2ADFAC6-3260-4013-B5AB-EB1C9E868884}"/>
    <dgm:cxn modelId="{9C01ADE7-216D-4CD5-B8C3-019F338FB91C}" srcId="{217DD36D-07A0-409D-9FAC-ABA3CF0AFB3C}" destId="{069C0FDC-697B-4F41-8013-CCA3F1CE93F3}" srcOrd="0" destOrd="0" parTransId="{8A5D5B0A-A0E0-48EA-A9E9-2DBF96A8FEAA}" sibTransId="{C6278A14-A251-439A-A44B-3A218A70CC3B}"/>
    <dgm:cxn modelId="{626916EF-5EF3-4847-AD04-FB4FFDF6576C}" type="presOf" srcId="{63FD9329-2CFB-402B-8B4C-394DABA151DE}" destId="{6B4230E5-775D-4A07-B84D-7B36103D329E}" srcOrd="1" destOrd="0" presId="urn:microsoft.com/office/officeart/2005/8/layout/vProcess5"/>
    <dgm:cxn modelId="{914FBAF4-3175-4F8D-9101-8E9DC728CBB4}" type="presOf" srcId="{CDA0BE79-5309-4C3A-9964-F424F3C5E139}" destId="{2F6A8BC3-5DFC-4BD5-A38E-36BFB5AE844E}" srcOrd="0" destOrd="0" presId="urn:microsoft.com/office/officeart/2005/8/layout/vProcess5"/>
    <dgm:cxn modelId="{06210FFE-6F53-41F8-AE3C-6664CE507251}" type="presOf" srcId="{59C09135-7497-4328-94C8-A2DB9D71DB9D}" destId="{94BD3AB7-839F-457C-B50A-550472717541}" srcOrd="0" destOrd="0" presId="urn:microsoft.com/office/officeart/2005/8/layout/vProcess5"/>
    <dgm:cxn modelId="{5158AB6D-D66E-48DC-9668-812816972B99}" type="presParOf" srcId="{2F6A8BC3-5DFC-4BD5-A38E-36BFB5AE844E}" destId="{2F1A5B83-DB40-4EE8-BBA6-7990C5AB49C1}" srcOrd="0" destOrd="0" presId="urn:microsoft.com/office/officeart/2005/8/layout/vProcess5"/>
    <dgm:cxn modelId="{4EC6386F-597C-40D0-B886-85FD7C589ED3}" type="presParOf" srcId="{2F6A8BC3-5DFC-4BD5-A38E-36BFB5AE844E}" destId="{31DE4DA1-F10B-4304-B26F-E8D777496622}" srcOrd="1" destOrd="0" presId="urn:microsoft.com/office/officeart/2005/8/layout/vProcess5"/>
    <dgm:cxn modelId="{9FFE081A-BD44-430B-9AEF-E72E45878191}" type="presParOf" srcId="{2F6A8BC3-5DFC-4BD5-A38E-36BFB5AE844E}" destId="{D18B5751-BDC5-496D-B872-134A6B1D65D7}" srcOrd="2" destOrd="0" presId="urn:microsoft.com/office/officeart/2005/8/layout/vProcess5"/>
    <dgm:cxn modelId="{D886DB9B-CBC5-4CDC-9685-73541D2EF2B4}" type="presParOf" srcId="{2F6A8BC3-5DFC-4BD5-A38E-36BFB5AE844E}" destId="{BCE14516-804C-4DCB-B9ED-37A44F2C3F24}" srcOrd="3" destOrd="0" presId="urn:microsoft.com/office/officeart/2005/8/layout/vProcess5"/>
    <dgm:cxn modelId="{D142D770-B579-4E2F-9F79-3B0C00275DB3}" type="presParOf" srcId="{2F6A8BC3-5DFC-4BD5-A38E-36BFB5AE844E}" destId="{94BD3AB7-839F-457C-B50A-550472717541}" srcOrd="4" destOrd="0" presId="urn:microsoft.com/office/officeart/2005/8/layout/vProcess5"/>
    <dgm:cxn modelId="{E1F8A8D0-D7B6-4E0E-BDEF-23B1EC5F67AB}" type="presParOf" srcId="{2F6A8BC3-5DFC-4BD5-A38E-36BFB5AE844E}" destId="{7FFC31FF-4B48-4945-8325-361F65B084F3}" srcOrd="5" destOrd="0" presId="urn:microsoft.com/office/officeart/2005/8/layout/vProcess5"/>
    <dgm:cxn modelId="{6A289094-05EC-4635-B386-D0AF61B9ADBB}" type="presParOf" srcId="{2F6A8BC3-5DFC-4BD5-A38E-36BFB5AE844E}" destId="{437E66CE-E9B0-4317-A298-18115E8B7267}" srcOrd="6" destOrd="0" presId="urn:microsoft.com/office/officeart/2005/8/layout/vProcess5"/>
    <dgm:cxn modelId="{5ABDF9AF-E209-4AF5-A4A2-3FDC0FBCF626}" type="presParOf" srcId="{2F6A8BC3-5DFC-4BD5-A38E-36BFB5AE844E}" destId="{6B4230E5-775D-4A07-B84D-7B36103D329E}" srcOrd="7" destOrd="0" presId="urn:microsoft.com/office/officeart/2005/8/layout/vProcess5"/>
    <dgm:cxn modelId="{965F9336-72B0-4F78-8643-478D7726B98E}" type="presParOf" srcId="{2F6A8BC3-5DFC-4BD5-A38E-36BFB5AE844E}" destId="{18D67855-9898-4977-A951-D3263F4B6146}" srcOrd="8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5EB32C95-E79D-4D1D-8705-3F1CAA433933}" type="doc">
      <dgm:prSet loTypeId="urn:microsoft.com/office/officeart/2005/8/layout/cycle3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830D583D-BDD5-42CA-94C2-81DC9D5922B9}">
      <dgm:prSet phldrT="[Text]" custT="1"/>
      <dgm:spPr/>
      <dgm:t>
        <a:bodyPr/>
        <a:lstStyle/>
        <a:p>
          <a:r>
            <a:rPr lang="en-US" sz="1200" dirty="0" err="1">
              <a:solidFill>
                <a:schemeClr val="bg1"/>
              </a:solidFill>
            </a:rPr>
            <a:t>Penyampaian</a:t>
          </a:r>
          <a:r>
            <a:rPr lang="en-US" sz="1200" dirty="0">
              <a:solidFill>
                <a:schemeClr val="bg1"/>
              </a:solidFill>
            </a:rPr>
            <a:t> Surat </a:t>
          </a:r>
          <a:r>
            <a:rPr lang="en-US" sz="1200" dirty="0" err="1">
              <a:solidFill>
                <a:schemeClr val="bg1"/>
              </a:solidFill>
            </a:rPr>
            <a:t>Pengumuman</a:t>
          </a:r>
          <a:r>
            <a:rPr lang="en-US" sz="1200" dirty="0">
              <a:solidFill>
                <a:schemeClr val="bg1"/>
              </a:solidFill>
            </a:rPr>
            <a:t> UD &amp; UKPPI </a:t>
          </a:r>
          <a:r>
            <a:rPr lang="en-US" sz="1200" dirty="0" err="1">
              <a:solidFill>
                <a:schemeClr val="bg1"/>
              </a:solidFill>
            </a:rPr>
            <a:t>kepada</a:t>
          </a:r>
          <a:r>
            <a:rPr lang="en-US" sz="1200" dirty="0">
              <a:solidFill>
                <a:schemeClr val="bg1"/>
              </a:solidFill>
            </a:rPr>
            <a:t> </a:t>
          </a:r>
          <a:r>
            <a:rPr lang="en-US" sz="1200" dirty="0" err="1">
              <a:solidFill>
                <a:schemeClr val="bg1"/>
              </a:solidFill>
            </a:rPr>
            <a:t>setiap</a:t>
          </a:r>
          <a:r>
            <a:rPr lang="en-US" sz="1200" dirty="0">
              <a:solidFill>
                <a:schemeClr val="bg1"/>
              </a:solidFill>
            </a:rPr>
            <a:t> </a:t>
          </a:r>
          <a:r>
            <a:rPr lang="en-US" sz="1200" dirty="0" err="1">
              <a:solidFill>
                <a:schemeClr val="bg1"/>
              </a:solidFill>
            </a:rPr>
            <a:t>Perangkat</a:t>
          </a:r>
          <a:r>
            <a:rPr lang="en-US" sz="1200" dirty="0">
              <a:solidFill>
                <a:schemeClr val="bg1"/>
              </a:solidFill>
            </a:rPr>
            <a:t> Daerah </a:t>
          </a:r>
          <a:r>
            <a:rPr lang="en-US" sz="1200" dirty="0" err="1">
              <a:solidFill>
                <a:schemeClr val="bg1"/>
              </a:solidFill>
            </a:rPr>
            <a:t>maupun</a:t>
          </a:r>
          <a:r>
            <a:rPr lang="en-US" sz="1200" dirty="0">
              <a:solidFill>
                <a:schemeClr val="bg1"/>
              </a:solidFill>
            </a:rPr>
            <a:t> </a:t>
          </a:r>
          <a:r>
            <a:rPr lang="en-US" sz="1200" dirty="0" err="1">
              <a:solidFill>
                <a:schemeClr val="bg1"/>
              </a:solidFill>
            </a:rPr>
            <a:t>Kabupaten</a:t>
          </a:r>
          <a:r>
            <a:rPr lang="en-US" sz="1200" dirty="0">
              <a:solidFill>
                <a:schemeClr val="bg1"/>
              </a:solidFill>
            </a:rPr>
            <a:t>/Kota</a:t>
          </a:r>
        </a:p>
      </dgm:t>
    </dgm:pt>
    <dgm:pt modelId="{17F195DF-DDFB-4638-8274-1F3AC23CE3E7}" type="parTrans" cxnId="{7546BA03-453A-44CD-9304-33DBDD4AC946}">
      <dgm:prSet/>
      <dgm:spPr/>
      <dgm:t>
        <a:bodyPr/>
        <a:lstStyle/>
        <a:p>
          <a:endParaRPr lang="en-US"/>
        </a:p>
      </dgm:t>
    </dgm:pt>
    <dgm:pt modelId="{4503697A-DFAC-41E8-A1C0-36947355A241}" type="sibTrans" cxnId="{7546BA03-453A-44CD-9304-33DBDD4AC946}">
      <dgm:prSet/>
      <dgm:spPr/>
      <dgm:t>
        <a:bodyPr/>
        <a:lstStyle/>
        <a:p>
          <a:endParaRPr lang="en-US"/>
        </a:p>
      </dgm:t>
    </dgm:pt>
    <dgm:pt modelId="{10645781-3172-4DD4-A13E-D29268DEB371}">
      <dgm:prSet phldrT="[Text]" custT="1"/>
      <dgm:spPr/>
      <dgm:t>
        <a:bodyPr/>
        <a:lstStyle/>
        <a:p>
          <a:r>
            <a:rPr lang="en-US" sz="1400" dirty="0" err="1">
              <a:solidFill>
                <a:schemeClr val="bg1"/>
              </a:solidFill>
            </a:rPr>
            <a:t>Penerimaan</a:t>
          </a:r>
          <a:r>
            <a:rPr lang="en-US" sz="1400" dirty="0">
              <a:solidFill>
                <a:schemeClr val="bg1"/>
              </a:solidFill>
            </a:rPr>
            <a:t> </a:t>
          </a:r>
          <a:r>
            <a:rPr lang="en-US" sz="1400" dirty="0" err="1">
              <a:solidFill>
                <a:schemeClr val="bg1"/>
              </a:solidFill>
            </a:rPr>
            <a:t>berkas</a:t>
          </a:r>
          <a:r>
            <a:rPr lang="en-US" sz="1400" dirty="0">
              <a:solidFill>
                <a:schemeClr val="bg1"/>
              </a:solidFill>
            </a:rPr>
            <a:t> </a:t>
          </a:r>
          <a:r>
            <a:rPr lang="en-US" sz="1400" dirty="0" err="1">
              <a:solidFill>
                <a:schemeClr val="bg1"/>
              </a:solidFill>
            </a:rPr>
            <a:t>pendaftaran</a:t>
          </a:r>
          <a:r>
            <a:rPr lang="en-US" sz="1400" dirty="0">
              <a:solidFill>
                <a:schemeClr val="bg1"/>
              </a:solidFill>
            </a:rPr>
            <a:t> </a:t>
          </a:r>
          <a:r>
            <a:rPr lang="en-US" sz="1400" dirty="0" err="1">
              <a:solidFill>
                <a:schemeClr val="bg1"/>
              </a:solidFill>
            </a:rPr>
            <a:t>dari</a:t>
          </a:r>
          <a:r>
            <a:rPr lang="en-US" sz="1400" dirty="0">
              <a:solidFill>
                <a:schemeClr val="bg1"/>
              </a:solidFill>
            </a:rPr>
            <a:t> </a:t>
          </a:r>
          <a:r>
            <a:rPr lang="en-US" sz="1400" dirty="0" err="1">
              <a:solidFill>
                <a:schemeClr val="bg1"/>
              </a:solidFill>
            </a:rPr>
            <a:t>setiap</a:t>
          </a:r>
          <a:r>
            <a:rPr lang="en-US" sz="1400" dirty="0">
              <a:solidFill>
                <a:schemeClr val="bg1"/>
              </a:solidFill>
            </a:rPr>
            <a:t> </a:t>
          </a:r>
          <a:r>
            <a:rPr lang="en-US" sz="1400" dirty="0" err="1">
              <a:solidFill>
                <a:schemeClr val="bg1"/>
              </a:solidFill>
            </a:rPr>
            <a:t>perangkat</a:t>
          </a:r>
          <a:r>
            <a:rPr lang="en-US" sz="1400" dirty="0">
              <a:solidFill>
                <a:schemeClr val="bg1"/>
              </a:solidFill>
            </a:rPr>
            <a:t> </a:t>
          </a:r>
          <a:r>
            <a:rPr lang="en-US" sz="1400" dirty="0" err="1">
              <a:solidFill>
                <a:schemeClr val="bg1"/>
              </a:solidFill>
            </a:rPr>
            <a:t>daerah</a:t>
          </a:r>
          <a:r>
            <a:rPr lang="en-US" sz="1400" dirty="0">
              <a:solidFill>
                <a:schemeClr val="bg1"/>
              </a:solidFill>
            </a:rPr>
            <a:t> </a:t>
          </a:r>
          <a:r>
            <a:rPr lang="en-US" sz="1400" dirty="0" err="1">
              <a:solidFill>
                <a:schemeClr val="bg1"/>
              </a:solidFill>
            </a:rPr>
            <a:t>dan</a:t>
          </a:r>
          <a:r>
            <a:rPr lang="en-US" sz="1400" dirty="0">
              <a:solidFill>
                <a:schemeClr val="bg1"/>
              </a:solidFill>
            </a:rPr>
            <a:t> </a:t>
          </a:r>
          <a:r>
            <a:rPr lang="en-US" sz="1400" dirty="0" err="1">
              <a:solidFill>
                <a:schemeClr val="bg1"/>
              </a:solidFill>
            </a:rPr>
            <a:t>penerimaan</a:t>
          </a:r>
          <a:r>
            <a:rPr lang="en-US" sz="1400" dirty="0">
              <a:solidFill>
                <a:schemeClr val="bg1"/>
              </a:solidFill>
            </a:rPr>
            <a:t> </a:t>
          </a:r>
          <a:r>
            <a:rPr lang="en-US" sz="1400" dirty="0" err="1">
              <a:solidFill>
                <a:schemeClr val="bg1"/>
              </a:solidFill>
            </a:rPr>
            <a:t>nominatif</a:t>
          </a:r>
          <a:r>
            <a:rPr lang="en-US" sz="1400" dirty="0">
              <a:solidFill>
                <a:schemeClr val="bg1"/>
              </a:solidFill>
            </a:rPr>
            <a:t> </a:t>
          </a:r>
          <a:r>
            <a:rPr lang="en-US" sz="1400" dirty="0" err="1">
              <a:solidFill>
                <a:schemeClr val="bg1"/>
              </a:solidFill>
            </a:rPr>
            <a:t>dari</a:t>
          </a:r>
          <a:r>
            <a:rPr lang="en-US" sz="1400" dirty="0">
              <a:solidFill>
                <a:schemeClr val="bg1"/>
              </a:solidFill>
            </a:rPr>
            <a:t> </a:t>
          </a:r>
          <a:r>
            <a:rPr lang="en-US" sz="1400" dirty="0" err="1">
              <a:solidFill>
                <a:schemeClr val="bg1"/>
              </a:solidFill>
            </a:rPr>
            <a:t>setiap</a:t>
          </a:r>
          <a:r>
            <a:rPr lang="en-US" sz="1400" dirty="0">
              <a:solidFill>
                <a:schemeClr val="bg1"/>
              </a:solidFill>
            </a:rPr>
            <a:t> </a:t>
          </a:r>
          <a:r>
            <a:rPr lang="en-US" sz="1400" dirty="0" err="1">
              <a:solidFill>
                <a:schemeClr val="bg1"/>
              </a:solidFill>
            </a:rPr>
            <a:t>Kabupaten</a:t>
          </a:r>
          <a:r>
            <a:rPr lang="en-US" sz="1400" dirty="0">
              <a:solidFill>
                <a:schemeClr val="bg1"/>
              </a:solidFill>
            </a:rPr>
            <a:t>/Kota</a:t>
          </a:r>
        </a:p>
      </dgm:t>
    </dgm:pt>
    <dgm:pt modelId="{5B93668B-C095-4641-84B6-AF14E672BFD1}" type="parTrans" cxnId="{49BCF873-F1FA-479A-84C0-45215C5CCBCF}">
      <dgm:prSet/>
      <dgm:spPr/>
      <dgm:t>
        <a:bodyPr/>
        <a:lstStyle/>
        <a:p>
          <a:endParaRPr lang="en-US"/>
        </a:p>
      </dgm:t>
    </dgm:pt>
    <dgm:pt modelId="{61EE39CD-448A-47DA-BFDF-D1C8622030B3}" type="sibTrans" cxnId="{49BCF873-F1FA-479A-84C0-45215C5CCBCF}">
      <dgm:prSet/>
      <dgm:spPr/>
      <dgm:t>
        <a:bodyPr/>
        <a:lstStyle/>
        <a:p>
          <a:endParaRPr lang="en-US"/>
        </a:p>
      </dgm:t>
    </dgm:pt>
    <dgm:pt modelId="{251C886E-87DB-4F55-8CC6-C85CAB13C394}">
      <dgm:prSet phldrT="[Text]" custT="1"/>
      <dgm:spPr/>
      <dgm:t>
        <a:bodyPr/>
        <a:lstStyle/>
        <a:p>
          <a:r>
            <a:rPr lang="en-US" sz="1400" dirty="0" err="1">
              <a:solidFill>
                <a:schemeClr val="bg1"/>
              </a:solidFill>
            </a:rPr>
            <a:t>Memeriksa</a:t>
          </a:r>
          <a:r>
            <a:rPr lang="en-US" sz="1400" dirty="0">
              <a:solidFill>
                <a:schemeClr val="bg1"/>
              </a:solidFill>
            </a:rPr>
            <a:t> </a:t>
          </a:r>
          <a:r>
            <a:rPr lang="en-US" sz="1400" dirty="0" err="1">
              <a:solidFill>
                <a:schemeClr val="bg1"/>
              </a:solidFill>
            </a:rPr>
            <a:t>dan</a:t>
          </a:r>
          <a:r>
            <a:rPr lang="en-US" sz="1400" dirty="0">
              <a:solidFill>
                <a:schemeClr val="bg1"/>
              </a:solidFill>
            </a:rPr>
            <a:t> </a:t>
          </a:r>
          <a:r>
            <a:rPr lang="en-US" sz="1400" dirty="0" err="1">
              <a:solidFill>
                <a:schemeClr val="bg1"/>
              </a:solidFill>
            </a:rPr>
            <a:t>menyeleksi</a:t>
          </a:r>
          <a:r>
            <a:rPr lang="en-US" sz="1400" dirty="0">
              <a:solidFill>
                <a:schemeClr val="bg1"/>
              </a:solidFill>
            </a:rPr>
            <a:t> </a:t>
          </a:r>
          <a:r>
            <a:rPr lang="en-US" sz="1400" dirty="0" err="1">
              <a:solidFill>
                <a:schemeClr val="bg1"/>
              </a:solidFill>
            </a:rPr>
            <a:t>berkas</a:t>
          </a:r>
          <a:r>
            <a:rPr lang="en-US" sz="1400" dirty="0">
              <a:solidFill>
                <a:schemeClr val="bg1"/>
              </a:solidFill>
            </a:rPr>
            <a:t> </a:t>
          </a:r>
          <a:r>
            <a:rPr lang="en-US" sz="1400" dirty="0" err="1">
              <a:solidFill>
                <a:schemeClr val="bg1"/>
              </a:solidFill>
            </a:rPr>
            <a:t>administrasi</a:t>
          </a:r>
          <a:endParaRPr lang="en-US" sz="1400" dirty="0">
            <a:solidFill>
              <a:schemeClr val="bg1"/>
            </a:solidFill>
          </a:endParaRPr>
        </a:p>
      </dgm:t>
    </dgm:pt>
    <dgm:pt modelId="{6782B079-FB50-410D-9D9C-8EE4B39EC675}" type="parTrans" cxnId="{C0CEA1C6-434A-4C04-A8B5-661A318A4D85}">
      <dgm:prSet/>
      <dgm:spPr/>
      <dgm:t>
        <a:bodyPr/>
        <a:lstStyle/>
        <a:p>
          <a:endParaRPr lang="en-US"/>
        </a:p>
      </dgm:t>
    </dgm:pt>
    <dgm:pt modelId="{8B0812A6-EBE2-4E32-9DE1-8BC49CB47634}" type="sibTrans" cxnId="{C0CEA1C6-434A-4C04-A8B5-661A318A4D85}">
      <dgm:prSet/>
      <dgm:spPr/>
      <dgm:t>
        <a:bodyPr/>
        <a:lstStyle/>
        <a:p>
          <a:endParaRPr lang="en-US"/>
        </a:p>
      </dgm:t>
    </dgm:pt>
    <dgm:pt modelId="{011EE34A-292B-4C54-86C8-66329EA9964C}">
      <dgm:prSet phldrT="[Text]" custT="1"/>
      <dgm:spPr/>
      <dgm:t>
        <a:bodyPr/>
        <a:lstStyle/>
        <a:p>
          <a:r>
            <a:rPr lang="en-US" sz="1400" dirty="0" err="1">
              <a:solidFill>
                <a:schemeClr val="bg1"/>
              </a:solidFill>
            </a:rPr>
            <a:t>Pelaksanaan</a:t>
          </a:r>
          <a:r>
            <a:rPr lang="en-US" sz="1400" dirty="0">
              <a:solidFill>
                <a:schemeClr val="bg1"/>
              </a:solidFill>
            </a:rPr>
            <a:t> UD &amp; UKPPI</a:t>
          </a:r>
        </a:p>
      </dgm:t>
    </dgm:pt>
    <dgm:pt modelId="{E4B7ED82-CDE8-4757-B665-7A75C0BE3E3C}" type="parTrans" cxnId="{002D5589-3C36-435C-8435-0B473E717F8A}">
      <dgm:prSet/>
      <dgm:spPr/>
      <dgm:t>
        <a:bodyPr/>
        <a:lstStyle/>
        <a:p>
          <a:endParaRPr lang="en-US"/>
        </a:p>
      </dgm:t>
    </dgm:pt>
    <dgm:pt modelId="{3E5916CF-9B97-4933-81BE-B952A3C96A93}" type="sibTrans" cxnId="{002D5589-3C36-435C-8435-0B473E717F8A}">
      <dgm:prSet/>
      <dgm:spPr/>
      <dgm:t>
        <a:bodyPr/>
        <a:lstStyle/>
        <a:p>
          <a:endParaRPr lang="en-US"/>
        </a:p>
      </dgm:t>
    </dgm:pt>
    <dgm:pt modelId="{AB325343-1CCC-4940-876B-184A3424ECFB}">
      <dgm:prSet phldrT="[Text]" custT="1"/>
      <dgm:spPr/>
      <dgm:t>
        <a:bodyPr/>
        <a:lstStyle/>
        <a:p>
          <a:r>
            <a:rPr lang="en-US" sz="1400" dirty="0" err="1">
              <a:solidFill>
                <a:schemeClr val="bg1"/>
              </a:solidFill>
            </a:rPr>
            <a:t>Menerima</a:t>
          </a:r>
          <a:r>
            <a:rPr lang="en-US" sz="1400" dirty="0">
              <a:solidFill>
                <a:schemeClr val="bg1"/>
              </a:solidFill>
            </a:rPr>
            <a:t> </a:t>
          </a:r>
          <a:r>
            <a:rPr lang="en-US" sz="1400" dirty="0" err="1">
              <a:solidFill>
                <a:schemeClr val="bg1"/>
              </a:solidFill>
            </a:rPr>
            <a:t>hasil</a:t>
          </a:r>
          <a:r>
            <a:rPr lang="en-US" sz="1400" dirty="0">
              <a:solidFill>
                <a:schemeClr val="bg1"/>
              </a:solidFill>
            </a:rPr>
            <a:t> </a:t>
          </a:r>
          <a:r>
            <a:rPr lang="en-US" sz="1400" dirty="0" err="1">
              <a:solidFill>
                <a:schemeClr val="bg1"/>
              </a:solidFill>
            </a:rPr>
            <a:t>ujian</a:t>
          </a:r>
          <a:r>
            <a:rPr lang="en-US" sz="1400" dirty="0">
              <a:solidFill>
                <a:schemeClr val="bg1"/>
              </a:solidFill>
            </a:rPr>
            <a:t> </a:t>
          </a:r>
          <a:r>
            <a:rPr lang="en-US" sz="1400" dirty="0" err="1">
              <a:solidFill>
                <a:schemeClr val="bg1"/>
              </a:solidFill>
            </a:rPr>
            <a:t>dan</a:t>
          </a:r>
          <a:r>
            <a:rPr lang="en-US" sz="1400" dirty="0">
              <a:solidFill>
                <a:schemeClr val="bg1"/>
              </a:solidFill>
            </a:rPr>
            <a:t> </a:t>
          </a:r>
          <a:r>
            <a:rPr lang="en-US" sz="1400" dirty="0" err="1">
              <a:solidFill>
                <a:schemeClr val="bg1"/>
              </a:solidFill>
            </a:rPr>
            <a:t>karya</a:t>
          </a:r>
          <a:r>
            <a:rPr lang="en-US" sz="1400" dirty="0">
              <a:solidFill>
                <a:schemeClr val="bg1"/>
              </a:solidFill>
            </a:rPr>
            <a:t> </a:t>
          </a:r>
          <a:r>
            <a:rPr lang="en-US" sz="1400" dirty="0" err="1">
              <a:solidFill>
                <a:schemeClr val="bg1"/>
              </a:solidFill>
            </a:rPr>
            <a:t>ilmiah</a:t>
          </a:r>
          <a:r>
            <a:rPr lang="en-US" sz="1400" dirty="0">
              <a:solidFill>
                <a:schemeClr val="bg1"/>
              </a:solidFill>
            </a:rPr>
            <a:t> </a:t>
          </a:r>
          <a:r>
            <a:rPr lang="en-US" sz="1400" dirty="0" err="1">
              <a:solidFill>
                <a:schemeClr val="bg1"/>
              </a:solidFill>
            </a:rPr>
            <a:t>dari</a:t>
          </a:r>
          <a:r>
            <a:rPr lang="en-US" sz="1400" dirty="0">
              <a:solidFill>
                <a:schemeClr val="bg1"/>
              </a:solidFill>
            </a:rPr>
            <a:t> </a:t>
          </a:r>
          <a:r>
            <a:rPr lang="en-US" sz="1400" dirty="0" err="1">
              <a:solidFill>
                <a:schemeClr val="bg1"/>
              </a:solidFill>
            </a:rPr>
            <a:t>setiap</a:t>
          </a:r>
          <a:r>
            <a:rPr lang="en-US" sz="1400" dirty="0">
              <a:solidFill>
                <a:schemeClr val="bg1"/>
              </a:solidFill>
            </a:rPr>
            <a:t> ASN yang </a:t>
          </a:r>
          <a:r>
            <a:rPr lang="en-US" sz="1400" dirty="0" err="1">
              <a:solidFill>
                <a:schemeClr val="bg1"/>
              </a:solidFill>
            </a:rPr>
            <a:t>mengikuti</a:t>
          </a:r>
          <a:r>
            <a:rPr lang="en-US" sz="1400" dirty="0">
              <a:solidFill>
                <a:schemeClr val="bg1"/>
              </a:solidFill>
            </a:rPr>
            <a:t> UD Tingkat II </a:t>
          </a:r>
          <a:r>
            <a:rPr lang="en-US" sz="1400" dirty="0" err="1">
              <a:solidFill>
                <a:schemeClr val="bg1"/>
              </a:solidFill>
            </a:rPr>
            <a:t>dan</a:t>
          </a:r>
          <a:r>
            <a:rPr lang="en-US" sz="1400" dirty="0">
              <a:solidFill>
                <a:schemeClr val="bg1"/>
              </a:solidFill>
            </a:rPr>
            <a:t> UKPPI S-2</a:t>
          </a:r>
        </a:p>
      </dgm:t>
    </dgm:pt>
    <dgm:pt modelId="{136662E3-78A9-4834-A36F-A1CFA32EF368}" type="parTrans" cxnId="{9832F34C-D8C6-436D-A8CA-AA6965CBBE53}">
      <dgm:prSet/>
      <dgm:spPr/>
      <dgm:t>
        <a:bodyPr/>
        <a:lstStyle/>
        <a:p>
          <a:endParaRPr lang="en-US"/>
        </a:p>
      </dgm:t>
    </dgm:pt>
    <dgm:pt modelId="{9552FBF3-3DCE-4314-8A6E-207E75A0AB13}" type="sibTrans" cxnId="{9832F34C-D8C6-436D-A8CA-AA6965CBBE53}">
      <dgm:prSet/>
      <dgm:spPr/>
      <dgm:t>
        <a:bodyPr/>
        <a:lstStyle/>
        <a:p>
          <a:endParaRPr lang="en-US"/>
        </a:p>
      </dgm:t>
    </dgm:pt>
    <dgm:pt modelId="{274F3480-B67F-4CB6-9035-66C0B84F7593}">
      <dgm:prSet phldrT="[Text]"/>
      <dgm:spPr/>
      <dgm:t>
        <a:bodyPr/>
        <a:lstStyle/>
        <a:p>
          <a:r>
            <a:rPr lang="en-US" dirty="0" err="1">
              <a:solidFill>
                <a:schemeClr val="bg1"/>
              </a:solidFill>
            </a:rPr>
            <a:t>Memeriksa</a:t>
          </a:r>
          <a:r>
            <a:rPr lang="en-US" dirty="0">
              <a:solidFill>
                <a:schemeClr val="bg1"/>
              </a:solidFill>
            </a:rPr>
            <a:t> </a:t>
          </a:r>
          <a:r>
            <a:rPr lang="en-US" dirty="0" err="1">
              <a:solidFill>
                <a:schemeClr val="bg1"/>
              </a:solidFill>
            </a:rPr>
            <a:t>hasil</a:t>
          </a:r>
          <a:r>
            <a:rPr lang="en-US" dirty="0">
              <a:solidFill>
                <a:schemeClr val="bg1"/>
              </a:solidFill>
            </a:rPr>
            <a:t> </a:t>
          </a:r>
          <a:r>
            <a:rPr lang="en-US" dirty="0" err="1">
              <a:solidFill>
                <a:schemeClr val="bg1"/>
              </a:solidFill>
            </a:rPr>
            <a:t>ujian</a:t>
          </a:r>
          <a:r>
            <a:rPr lang="en-US" dirty="0">
              <a:solidFill>
                <a:schemeClr val="bg1"/>
              </a:solidFill>
            </a:rPr>
            <a:t> </a:t>
          </a:r>
          <a:r>
            <a:rPr lang="en-US" dirty="0" err="1">
              <a:solidFill>
                <a:schemeClr val="bg1"/>
              </a:solidFill>
            </a:rPr>
            <a:t>dan</a:t>
          </a:r>
          <a:r>
            <a:rPr lang="en-US" dirty="0">
              <a:solidFill>
                <a:schemeClr val="bg1"/>
              </a:solidFill>
            </a:rPr>
            <a:t> </a:t>
          </a:r>
          <a:r>
            <a:rPr lang="en-US" dirty="0" err="1">
              <a:solidFill>
                <a:schemeClr val="bg1"/>
              </a:solidFill>
            </a:rPr>
            <a:t>karya</a:t>
          </a:r>
          <a:r>
            <a:rPr lang="en-US" dirty="0">
              <a:solidFill>
                <a:schemeClr val="bg1"/>
              </a:solidFill>
            </a:rPr>
            <a:t> </a:t>
          </a:r>
          <a:r>
            <a:rPr lang="en-US" dirty="0" err="1">
              <a:solidFill>
                <a:schemeClr val="bg1"/>
              </a:solidFill>
            </a:rPr>
            <a:t>ilmiah</a:t>
          </a:r>
          <a:r>
            <a:rPr lang="en-US" dirty="0">
              <a:solidFill>
                <a:schemeClr val="bg1"/>
              </a:solidFill>
            </a:rPr>
            <a:t> </a:t>
          </a:r>
        </a:p>
      </dgm:t>
    </dgm:pt>
    <dgm:pt modelId="{E129DBE5-E8C0-4DEF-B1C1-44995B36CE2A}" type="parTrans" cxnId="{A4D5328F-20A0-41AD-B00A-3E53F65C50D7}">
      <dgm:prSet/>
      <dgm:spPr/>
      <dgm:t>
        <a:bodyPr/>
        <a:lstStyle/>
        <a:p>
          <a:endParaRPr lang="en-US"/>
        </a:p>
      </dgm:t>
    </dgm:pt>
    <dgm:pt modelId="{B27EA90A-E870-44CF-8722-713B5F552CE2}" type="sibTrans" cxnId="{A4D5328F-20A0-41AD-B00A-3E53F65C50D7}">
      <dgm:prSet/>
      <dgm:spPr/>
      <dgm:t>
        <a:bodyPr/>
        <a:lstStyle/>
        <a:p>
          <a:endParaRPr lang="en-US"/>
        </a:p>
      </dgm:t>
    </dgm:pt>
    <dgm:pt modelId="{BD04993F-5165-4B7D-A2DA-73A03CF36D05}">
      <dgm:prSet phldrT="[Text]" custT="1"/>
      <dgm:spPr/>
      <dgm:t>
        <a:bodyPr/>
        <a:lstStyle/>
        <a:p>
          <a:r>
            <a:rPr lang="en-US" sz="1400" dirty="0" err="1">
              <a:solidFill>
                <a:schemeClr val="bg1"/>
              </a:solidFill>
            </a:rPr>
            <a:t>Memproses</a:t>
          </a:r>
          <a:r>
            <a:rPr lang="en-US" sz="1400" dirty="0">
              <a:solidFill>
                <a:schemeClr val="bg1"/>
              </a:solidFill>
            </a:rPr>
            <a:t> Surat </a:t>
          </a:r>
          <a:r>
            <a:rPr lang="en-US" sz="1400" dirty="0" err="1">
              <a:solidFill>
                <a:schemeClr val="bg1"/>
              </a:solidFill>
            </a:rPr>
            <a:t>Tanda</a:t>
          </a:r>
          <a:r>
            <a:rPr lang="en-US" sz="1400" dirty="0">
              <a:solidFill>
                <a:schemeClr val="bg1"/>
              </a:solidFill>
            </a:rPr>
            <a:t> Lulus </a:t>
          </a:r>
          <a:r>
            <a:rPr lang="en-US" sz="1400" dirty="0" err="1">
              <a:solidFill>
                <a:schemeClr val="bg1"/>
              </a:solidFill>
            </a:rPr>
            <a:t>Ujian</a:t>
          </a:r>
          <a:r>
            <a:rPr lang="en-US" sz="1400" dirty="0">
              <a:solidFill>
                <a:schemeClr val="bg1"/>
              </a:solidFill>
            </a:rPr>
            <a:t> </a:t>
          </a:r>
          <a:r>
            <a:rPr lang="en-US" sz="1400" dirty="0" err="1">
              <a:solidFill>
                <a:schemeClr val="bg1"/>
              </a:solidFill>
            </a:rPr>
            <a:t>Dinas</a:t>
          </a:r>
          <a:r>
            <a:rPr lang="en-US" sz="1400" dirty="0">
              <a:solidFill>
                <a:schemeClr val="bg1"/>
              </a:solidFill>
            </a:rPr>
            <a:t> </a:t>
          </a:r>
          <a:r>
            <a:rPr lang="en-US" sz="1400" dirty="0" err="1">
              <a:solidFill>
                <a:schemeClr val="bg1"/>
              </a:solidFill>
            </a:rPr>
            <a:t>bagi</a:t>
          </a:r>
          <a:r>
            <a:rPr lang="en-US" sz="1400" dirty="0">
              <a:solidFill>
                <a:schemeClr val="bg1"/>
              </a:solidFill>
            </a:rPr>
            <a:t> ASN yang </a:t>
          </a:r>
          <a:r>
            <a:rPr lang="en-US" sz="1400" dirty="0" err="1">
              <a:solidFill>
                <a:schemeClr val="bg1"/>
              </a:solidFill>
            </a:rPr>
            <a:t>dinyatakan</a:t>
          </a:r>
          <a:r>
            <a:rPr lang="en-US" sz="1400" dirty="0">
              <a:solidFill>
                <a:schemeClr val="bg1"/>
              </a:solidFill>
            </a:rPr>
            <a:t> lulus </a:t>
          </a:r>
          <a:r>
            <a:rPr lang="en-US" sz="1400" dirty="0" err="1">
              <a:solidFill>
                <a:schemeClr val="bg1"/>
              </a:solidFill>
            </a:rPr>
            <a:t>Ujian</a:t>
          </a:r>
          <a:r>
            <a:rPr lang="en-US" sz="1400" dirty="0">
              <a:solidFill>
                <a:schemeClr val="bg1"/>
              </a:solidFill>
            </a:rPr>
            <a:t> </a:t>
          </a:r>
          <a:r>
            <a:rPr lang="en-US" sz="1400" dirty="0" err="1">
              <a:solidFill>
                <a:schemeClr val="bg1"/>
              </a:solidFill>
            </a:rPr>
            <a:t>Dinas</a:t>
          </a:r>
          <a:r>
            <a:rPr lang="en-US" sz="1400" dirty="0">
              <a:solidFill>
                <a:schemeClr val="bg1"/>
              </a:solidFill>
            </a:rPr>
            <a:t> </a:t>
          </a:r>
          <a:r>
            <a:rPr lang="en-US" sz="1400" dirty="0" err="1">
              <a:solidFill>
                <a:schemeClr val="bg1"/>
              </a:solidFill>
            </a:rPr>
            <a:t>dan</a:t>
          </a:r>
          <a:r>
            <a:rPr lang="en-US" sz="1400" dirty="0">
              <a:solidFill>
                <a:schemeClr val="bg1"/>
              </a:solidFill>
            </a:rPr>
            <a:t> </a:t>
          </a:r>
          <a:r>
            <a:rPr lang="en-US" sz="1400" dirty="0" err="1">
              <a:solidFill>
                <a:schemeClr val="bg1"/>
              </a:solidFill>
            </a:rPr>
            <a:t>Ujian</a:t>
          </a:r>
          <a:r>
            <a:rPr lang="en-US" sz="1400" dirty="0">
              <a:solidFill>
                <a:schemeClr val="bg1"/>
              </a:solidFill>
            </a:rPr>
            <a:t> </a:t>
          </a:r>
          <a:r>
            <a:rPr lang="en-US" sz="1400" dirty="0" err="1">
              <a:solidFill>
                <a:schemeClr val="bg1"/>
              </a:solidFill>
            </a:rPr>
            <a:t>Penyesuaian</a:t>
          </a:r>
          <a:r>
            <a:rPr lang="en-US" sz="1400" dirty="0">
              <a:solidFill>
                <a:schemeClr val="bg1"/>
              </a:solidFill>
            </a:rPr>
            <a:t> </a:t>
          </a:r>
          <a:r>
            <a:rPr lang="en-US" sz="1400" dirty="0" err="1">
              <a:solidFill>
                <a:schemeClr val="bg1"/>
              </a:solidFill>
            </a:rPr>
            <a:t>Ijazah</a:t>
          </a:r>
          <a:endParaRPr lang="en-US" sz="1400" dirty="0">
            <a:solidFill>
              <a:schemeClr val="bg1"/>
            </a:solidFill>
          </a:endParaRPr>
        </a:p>
      </dgm:t>
    </dgm:pt>
    <dgm:pt modelId="{C5126972-D300-4762-9C52-7EDAEE1D8AA5}" type="parTrans" cxnId="{7B706C95-1A01-4092-8771-7226C18AD082}">
      <dgm:prSet/>
      <dgm:spPr/>
      <dgm:t>
        <a:bodyPr/>
        <a:lstStyle/>
        <a:p>
          <a:endParaRPr lang="en-US"/>
        </a:p>
      </dgm:t>
    </dgm:pt>
    <dgm:pt modelId="{7A2C6AC9-565A-4AD7-85B4-559EB22BB902}" type="sibTrans" cxnId="{7B706C95-1A01-4092-8771-7226C18AD082}">
      <dgm:prSet/>
      <dgm:spPr/>
      <dgm:t>
        <a:bodyPr/>
        <a:lstStyle/>
        <a:p>
          <a:endParaRPr lang="en-US"/>
        </a:p>
      </dgm:t>
    </dgm:pt>
    <dgm:pt modelId="{1EC0A49C-19C6-4EC0-90B4-D7C1F7D50934}">
      <dgm:prSet phldrT="[Text]" custT="1"/>
      <dgm:spPr/>
      <dgm:t>
        <a:bodyPr/>
        <a:lstStyle/>
        <a:p>
          <a:r>
            <a:rPr lang="en-US" sz="1400" dirty="0" err="1">
              <a:solidFill>
                <a:schemeClr val="bg1"/>
              </a:solidFill>
            </a:rPr>
            <a:t>Setiap</a:t>
          </a:r>
          <a:r>
            <a:rPr lang="en-US" sz="1400" dirty="0">
              <a:solidFill>
                <a:schemeClr val="bg1"/>
              </a:solidFill>
            </a:rPr>
            <a:t> </a:t>
          </a:r>
          <a:r>
            <a:rPr lang="en-US" sz="1400" dirty="0" err="1">
              <a:solidFill>
                <a:schemeClr val="bg1"/>
              </a:solidFill>
            </a:rPr>
            <a:t>peserta</a:t>
          </a:r>
          <a:r>
            <a:rPr lang="en-US" sz="1400" dirty="0">
              <a:solidFill>
                <a:schemeClr val="bg1"/>
              </a:solidFill>
            </a:rPr>
            <a:t> yang </a:t>
          </a:r>
          <a:r>
            <a:rPr lang="en-US" sz="1400" dirty="0" err="1">
              <a:solidFill>
                <a:schemeClr val="bg1"/>
              </a:solidFill>
            </a:rPr>
            <a:t>dinyatakan</a:t>
          </a:r>
          <a:r>
            <a:rPr lang="en-US" sz="1400" dirty="0">
              <a:solidFill>
                <a:schemeClr val="bg1"/>
              </a:solidFill>
            </a:rPr>
            <a:t> lulus </a:t>
          </a:r>
          <a:r>
            <a:rPr lang="en-US" sz="1400" dirty="0" err="1">
              <a:solidFill>
                <a:schemeClr val="bg1"/>
              </a:solidFill>
            </a:rPr>
            <a:t>dalam</a:t>
          </a:r>
          <a:r>
            <a:rPr lang="en-US" sz="1400" dirty="0">
              <a:solidFill>
                <a:schemeClr val="bg1"/>
              </a:solidFill>
            </a:rPr>
            <a:t> </a:t>
          </a:r>
          <a:r>
            <a:rPr lang="en-US" sz="1400" dirty="0" err="1">
              <a:solidFill>
                <a:schemeClr val="bg1"/>
              </a:solidFill>
            </a:rPr>
            <a:t>Ujian</a:t>
          </a:r>
          <a:r>
            <a:rPr lang="en-US" sz="1400" dirty="0">
              <a:solidFill>
                <a:schemeClr val="bg1"/>
              </a:solidFill>
            </a:rPr>
            <a:t> </a:t>
          </a:r>
          <a:r>
            <a:rPr lang="en-US" sz="1400" dirty="0" err="1">
              <a:solidFill>
                <a:schemeClr val="bg1"/>
              </a:solidFill>
            </a:rPr>
            <a:t>Dinas</a:t>
          </a:r>
          <a:r>
            <a:rPr lang="en-US" sz="1400" dirty="0">
              <a:solidFill>
                <a:schemeClr val="bg1"/>
              </a:solidFill>
            </a:rPr>
            <a:t> </a:t>
          </a:r>
          <a:r>
            <a:rPr lang="en-US" sz="1400" dirty="0" err="1">
              <a:solidFill>
                <a:schemeClr val="bg1"/>
              </a:solidFill>
            </a:rPr>
            <a:t>dan</a:t>
          </a:r>
          <a:r>
            <a:rPr lang="en-US" sz="1400" dirty="0">
              <a:solidFill>
                <a:schemeClr val="bg1"/>
              </a:solidFill>
            </a:rPr>
            <a:t> </a:t>
          </a:r>
          <a:r>
            <a:rPr lang="en-US" sz="1400" dirty="0" err="1">
              <a:solidFill>
                <a:schemeClr val="bg1"/>
              </a:solidFill>
            </a:rPr>
            <a:t>Ujian</a:t>
          </a:r>
          <a:r>
            <a:rPr lang="en-US" sz="1400" dirty="0">
              <a:solidFill>
                <a:schemeClr val="bg1"/>
              </a:solidFill>
            </a:rPr>
            <a:t> </a:t>
          </a:r>
          <a:r>
            <a:rPr lang="en-US" sz="1400" dirty="0" err="1">
              <a:solidFill>
                <a:schemeClr val="bg1"/>
              </a:solidFill>
            </a:rPr>
            <a:t>Penyesuaian</a:t>
          </a:r>
          <a:r>
            <a:rPr lang="en-US" sz="1400" dirty="0">
              <a:solidFill>
                <a:schemeClr val="bg1"/>
              </a:solidFill>
            </a:rPr>
            <a:t> </a:t>
          </a:r>
          <a:r>
            <a:rPr lang="en-US" sz="1400" dirty="0" err="1">
              <a:solidFill>
                <a:schemeClr val="bg1"/>
              </a:solidFill>
            </a:rPr>
            <a:t>Ijazah</a:t>
          </a:r>
          <a:r>
            <a:rPr lang="en-US" sz="1400" dirty="0">
              <a:solidFill>
                <a:schemeClr val="bg1"/>
              </a:solidFill>
            </a:rPr>
            <a:t> </a:t>
          </a:r>
          <a:r>
            <a:rPr lang="en-US" sz="1400" dirty="0" err="1">
              <a:solidFill>
                <a:schemeClr val="bg1"/>
              </a:solidFill>
            </a:rPr>
            <a:t>dapat</a:t>
          </a:r>
          <a:r>
            <a:rPr lang="en-US" sz="1400" dirty="0">
              <a:solidFill>
                <a:schemeClr val="bg1"/>
              </a:solidFill>
            </a:rPr>
            <a:t> </a:t>
          </a:r>
          <a:r>
            <a:rPr lang="en-US" sz="1400" dirty="0" err="1">
              <a:solidFill>
                <a:schemeClr val="bg1"/>
              </a:solidFill>
            </a:rPr>
            <a:t>memperoleh</a:t>
          </a:r>
          <a:r>
            <a:rPr lang="en-US" sz="1400" dirty="0">
              <a:solidFill>
                <a:schemeClr val="bg1"/>
              </a:solidFill>
            </a:rPr>
            <a:t> STLUD</a:t>
          </a:r>
          <a:r>
            <a:rPr lang="en-US" sz="1400" dirty="0">
              <a:solidFill>
                <a:schemeClr val="accent1"/>
              </a:solidFill>
            </a:rPr>
            <a:t>.</a:t>
          </a:r>
          <a:endParaRPr lang="en-US" sz="1400" dirty="0"/>
        </a:p>
      </dgm:t>
    </dgm:pt>
    <dgm:pt modelId="{0E4AFCE7-999D-4371-AC91-E9EAE081286B}" type="parTrans" cxnId="{E83AB3BB-0663-4B02-86C7-14683F372F73}">
      <dgm:prSet/>
      <dgm:spPr/>
      <dgm:t>
        <a:bodyPr/>
        <a:lstStyle/>
        <a:p>
          <a:endParaRPr lang="en-US"/>
        </a:p>
      </dgm:t>
    </dgm:pt>
    <dgm:pt modelId="{5EA7FAC3-746A-4455-A5D9-7B01F9DFD1B8}" type="sibTrans" cxnId="{E83AB3BB-0663-4B02-86C7-14683F372F73}">
      <dgm:prSet/>
      <dgm:spPr/>
      <dgm:t>
        <a:bodyPr/>
        <a:lstStyle/>
        <a:p>
          <a:endParaRPr lang="en-US"/>
        </a:p>
      </dgm:t>
    </dgm:pt>
    <dgm:pt modelId="{EAC3AF7D-1A8E-41BE-958C-A5AE0AFCF9B5}" type="pres">
      <dgm:prSet presAssocID="{5EB32C95-E79D-4D1D-8705-3F1CAA433933}" presName="Name0" presStyleCnt="0">
        <dgm:presLayoutVars>
          <dgm:dir/>
          <dgm:resizeHandles val="exact"/>
        </dgm:presLayoutVars>
      </dgm:prSet>
      <dgm:spPr/>
    </dgm:pt>
    <dgm:pt modelId="{753282FB-3E51-45E8-BBB9-C04CE5E0A3CE}" type="pres">
      <dgm:prSet presAssocID="{5EB32C95-E79D-4D1D-8705-3F1CAA433933}" presName="cycle" presStyleCnt="0"/>
      <dgm:spPr/>
    </dgm:pt>
    <dgm:pt modelId="{6130C0FB-2137-4DAA-92D3-FF2C9285F327}" type="pres">
      <dgm:prSet presAssocID="{830D583D-BDD5-42CA-94C2-81DC9D5922B9}" presName="nodeFirstNode" presStyleLbl="node1" presStyleIdx="0" presStyleCnt="8" custScaleX="222351">
        <dgm:presLayoutVars>
          <dgm:bulletEnabled val="1"/>
        </dgm:presLayoutVars>
      </dgm:prSet>
      <dgm:spPr/>
    </dgm:pt>
    <dgm:pt modelId="{DBA710B8-C899-4252-92A4-4B31D80E5951}" type="pres">
      <dgm:prSet presAssocID="{4503697A-DFAC-41E8-A1C0-36947355A241}" presName="sibTransFirstNode" presStyleLbl="bgShp" presStyleIdx="0" presStyleCnt="1"/>
      <dgm:spPr/>
    </dgm:pt>
    <dgm:pt modelId="{80F928B6-6303-4983-9630-A4554B4EF24B}" type="pres">
      <dgm:prSet presAssocID="{10645781-3172-4DD4-A13E-D29268DEB371}" presName="nodeFollowingNodes" presStyleLbl="node1" presStyleIdx="1" presStyleCnt="8" custScaleX="216890" custScaleY="145628" custRadScaleRad="110920" custRadScaleInc="45238">
        <dgm:presLayoutVars>
          <dgm:bulletEnabled val="1"/>
        </dgm:presLayoutVars>
      </dgm:prSet>
      <dgm:spPr/>
    </dgm:pt>
    <dgm:pt modelId="{BE25F213-F11B-4459-80C7-8ECC2E999B9C}" type="pres">
      <dgm:prSet presAssocID="{251C886E-87DB-4F55-8CC6-C85CAB13C394}" presName="nodeFollowingNodes" presStyleLbl="node1" presStyleIdx="2" presStyleCnt="8" custScaleX="191845">
        <dgm:presLayoutVars>
          <dgm:bulletEnabled val="1"/>
        </dgm:presLayoutVars>
      </dgm:prSet>
      <dgm:spPr/>
    </dgm:pt>
    <dgm:pt modelId="{E73B3609-01FC-4931-A3CA-2E9E27736130}" type="pres">
      <dgm:prSet presAssocID="{011EE34A-292B-4C54-86C8-66329EA9964C}" presName="nodeFollowingNodes" presStyleLbl="node1" presStyleIdx="3" presStyleCnt="8" custScaleX="199685" custRadScaleRad="104605" custRadScaleInc="-35301">
        <dgm:presLayoutVars>
          <dgm:bulletEnabled val="1"/>
        </dgm:presLayoutVars>
      </dgm:prSet>
      <dgm:spPr/>
    </dgm:pt>
    <dgm:pt modelId="{8AD511D4-6E84-4D29-8F45-CAE47FA8CB38}" type="pres">
      <dgm:prSet presAssocID="{AB325343-1CCC-4940-876B-184A3424ECFB}" presName="nodeFollowingNodes" presStyleLbl="node1" presStyleIdx="4" presStyleCnt="8" custScaleX="257311" custRadScaleRad="94721">
        <dgm:presLayoutVars>
          <dgm:bulletEnabled val="1"/>
        </dgm:presLayoutVars>
      </dgm:prSet>
      <dgm:spPr/>
    </dgm:pt>
    <dgm:pt modelId="{F0CEC7A3-212F-4681-B63F-4F9A684067A0}" type="pres">
      <dgm:prSet presAssocID="{274F3480-B67F-4CB6-9035-66C0B84F7593}" presName="nodeFollowingNodes" presStyleLbl="node1" presStyleIdx="5" presStyleCnt="8" custScaleX="201581" custRadScaleRad="94406" custRadScaleInc="25855">
        <dgm:presLayoutVars>
          <dgm:bulletEnabled val="1"/>
        </dgm:presLayoutVars>
      </dgm:prSet>
      <dgm:spPr/>
    </dgm:pt>
    <dgm:pt modelId="{6D55FFED-3AD3-4068-B9E3-04745A044780}" type="pres">
      <dgm:prSet presAssocID="{BD04993F-5165-4B7D-A2DA-73A03CF36D05}" presName="nodeFollowingNodes" presStyleLbl="node1" presStyleIdx="6" presStyleCnt="8" custScaleX="257801">
        <dgm:presLayoutVars>
          <dgm:bulletEnabled val="1"/>
        </dgm:presLayoutVars>
      </dgm:prSet>
      <dgm:spPr/>
    </dgm:pt>
    <dgm:pt modelId="{5F2D0F63-7402-42B7-AD06-7B1F30B9ABFD}" type="pres">
      <dgm:prSet presAssocID="{1EC0A49C-19C6-4EC0-90B4-D7C1F7D50934}" presName="nodeFollowingNodes" presStyleLbl="node1" presStyleIdx="7" presStyleCnt="8" custScaleX="200485" custScaleY="145630" custRadScaleRad="105652" custRadScaleInc="-41343">
        <dgm:presLayoutVars>
          <dgm:bulletEnabled val="1"/>
        </dgm:presLayoutVars>
      </dgm:prSet>
      <dgm:spPr/>
    </dgm:pt>
  </dgm:ptLst>
  <dgm:cxnLst>
    <dgm:cxn modelId="{7546BA03-453A-44CD-9304-33DBDD4AC946}" srcId="{5EB32C95-E79D-4D1D-8705-3F1CAA433933}" destId="{830D583D-BDD5-42CA-94C2-81DC9D5922B9}" srcOrd="0" destOrd="0" parTransId="{17F195DF-DDFB-4638-8274-1F3AC23CE3E7}" sibTransId="{4503697A-DFAC-41E8-A1C0-36947355A241}"/>
    <dgm:cxn modelId="{9D565F06-FAC4-4DD1-80D7-A229510B61F7}" type="presOf" srcId="{830D583D-BDD5-42CA-94C2-81DC9D5922B9}" destId="{6130C0FB-2137-4DAA-92D3-FF2C9285F327}" srcOrd="0" destOrd="0" presId="urn:microsoft.com/office/officeart/2005/8/layout/cycle3"/>
    <dgm:cxn modelId="{2BC7D50B-9B5A-4A28-BE3A-B1764FFB7D53}" type="presOf" srcId="{BD04993F-5165-4B7D-A2DA-73A03CF36D05}" destId="{6D55FFED-3AD3-4068-B9E3-04745A044780}" srcOrd="0" destOrd="0" presId="urn:microsoft.com/office/officeart/2005/8/layout/cycle3"/>
    <dgm:cxn modelId="{9BA01B20-4941-45E7-99B9-A4D39D877A28}" type="presOf" srcId="{251C886E-87DB-4F55-8CC6-C85CAB13C394}" destId="{BE25F213-F11B-4459-80C7-8ECC2E999B9C}" srcOrd="0" destOrd="0" presId="urn:microsoft.com/office/officeart/2005/8/layout/cycle3"/>
    <dgm:cxn modelId="{E2B51735-D811-47AC-926B-30E47AC32984}" type="presOf" srcId="{4503697A-DFAC-41E8-A1C0-36947355A241}" destId="{DBA710B8-C899-4252-92A4-4B31D80E5951}" srcOrd="0" destOrd="0" presId="urn:microsoft.com/office/officeart/2005/8/layout/cycle3"/>
    <dgm:cxn modelId="{CA824137-164F-4BEB-AE41-8B4FDCCFE4C9}" type="presOf" srcId="{AB325343-1CCC-4940-876B-184A3424ECFB}" destId="{8AD511D4-6E84-4D29-8F45-CAE47FA8CB38}" srcOrd="0" destOrd="0" presId="urn:microsoft.com/office/officeart/2005/8/layout/cycle3"/>
    <dgm:cxn modelId="{6BB26639-576E-4318-9183-5B20EADD8F34}" type="presOf" srcId="{274F3480-B67F-4CB6-9035-66C0B84F7593}" destId="{F0CEC7A3-212F-4681-B63F-4F9A684067A0}" srcOrd="0" destOrd="0" presId="urn:microsoft.com/office/officeart/2005/8/layout/cycle3"/>
    <dgm:cxn modelId="{6D22A63E-01D8-41B3-91E8-0A56C717ECCC}" type="presOf" srcId="{10645781-3172-4DD4-A13E-D29268DEB371}" destId="{80F928B6-6303-4983-9630-A4554B4EF24B}" srcOrd="0" destOrd="0" presId="urn:microsoft.com/office/officeart/2005/8/layout/cycle3"/>
    <dgm:cxn modelId="{9832F34C-D8C6-436D-A8CA-AA6965CBBE53}" srcId="{5EB32C95-E79D-4D1D-8705-3F1CAA433933}" destId="{AB325343-1CCC-4940-876B-184A3424ECFB}" srcOrd="4" destOrd="0" parTransId="{136662E3-78A9-4834-A36F-A1CFA32EF368}" sibTransId="{9552FBF3-3DCE-4314-8A6E-207E75A0AB13}"/>
    <dgm:cxn modelId="{49BCF873-F1FA-479A-84C0-45215C5CCBCF}" srcId="{5EB32C95-E79D-4D1D-8705-3F1CAA433933}" destId="{10645781-3172-4DD4-A13E-D29268DEB371}" srcOrd="1" destOrd="0" parTransId="{5B93668B-C095-4641-84B6-AF14E672BFD1}" sibTransId="{61EE39CD-448A-47DA-BFDF-D1C8622030B3}"/>
    <dgm:cxn modelId="{D9752F75-A0CC-407F-8EC0-6116CBB91679}" type="presOf" srcId="{011EE34A-292B-4C54-86C8-66329EA9964C}" destId="{E73B3609-01FC-4931-A3CA-2E9E27736130}" srcOrd="0" destOrd="0" presId="urn:microsoft.com/office/officeart/2005/8/layout/cycle3"/>
    <dgm:cxn modelId="{002D5589-3C36-435C-8435-0B473E717F8A}" srcId="{5EB32C95-E79D-4D1D-8705-3F1CAA433933}" destId="{011EE34A-292B-4C54-86C8-66329EA9964C}" srcOrd="3" destOrd="0" parTransId="{E4B7ED82-CDE8-4757-B665-7A75C0BE3E3C}" sibTransId="{3E5916CF-9B97-4933-81BE-B952A3C96A93}"/>
    <dgm:cxn modelId="{A4D5328F-20A0-41AD-B00A-3E53F65C50D7}" srcId="{5EB32C95-E79D-4D1D-8705-3F1CAA433933}" destId="{274F3480-B67F-4CB6-9035-66C0B84F7593}" srcOrd="5" destOrd="0" parTransId="{E129DBE5-E8C0-4DEF-B1C1-44995B36CE2A}" sibTransId="{B27EA90A-E870-44CF-8722-713B5F552CE2}"/>
    <dgm:cxn modelId="{7B706C95-1A01-4092-8771-7226C18AD082}" srcId="{5EB32C95-E79D-4D1D-8705-3F1CAA433933}" destId="{BD04993F-5165-4B7D-A2DA-73A03CF36D05}" srcOrd="6" destOrd="0" parTransId="{C5126972-D300-4762-9C52-7EDAEE1D8AA5}" sibTransId="{7A2C6AC9-565A-4AD7-85B4-559EB22BB902}"/>
    <dgm:cxn modelId="{E83AB3BB-0663-4B02-86C7-14683F372F73}" srcId="{5EB32C95-E79D-4D1D-8705-3F1CAA433933}" destId="{1EC0A49C-19C6-4EC0-90B4-D7C1F7D50934}" srcOrd="7" destOrd="0" parTransId="{0E4AFCE7-999D-4371-AC91-E9EAE081286B}" sibTransId="{5EA7FAC3-746A-4455-A5D9-7B01F9DFD1B8}"/>
    <dgm:cxn modelId="{C0CEA1C6-434A-4C04-A8B5-661A318A4D85}" srcId="{5EB32C95-E79D-4D1D-8705-3F1CAA433933}" destId="{251C886E-87DB-4F55-8CC6-C85CAB13C394}" srcOrd="2" destOrd="0" parTransId="{6782B079-FB50-410D-9D9C-8EE4B39EC675}" sibTransId="{8B0812A6-EBE2-4E32-9DE1-8BC49CB47634}"/>
    <dgm:cxn modelId="{670685D1-9541-4EC4-B4B4-BEE46E95B27D}" type="presOf" srcId="{1EC0A49C-19C6-4EC0-90B4-D7C1F7D50934}" destId="{5F2D0F63-7402-42B7-AD06-7B1F30B9ABFD}" srcOrd="0" destOrd="0" presId="urn:microsoft.com/office/officeart/2005/8/layout/cycle3"/>
    <dgm:cxn modelId="{681EE5DB-04CD-47C6-8DF8-E37FC10C6C5F}" type="presOf" srcId="{5EB32C95-E79D-4D1D-8705-3F1CAA433933}" destId="{EAC3AF7D-1A8E-41BE-958C-A5AE0AFCF9B5}" srcOrd="0" destOrd="0" presId="urn:microsoft.com/office/officeart/2005/8/layout/cycle3"/>
    <dgm:cxn modelId="{CFDEAFA0-0635-4B5C-AF79-3D867DBFCFE5}" type="presParOf" srcId="{EAC3AF7D-1A8E-41BE-958C-A5AE0AFCF9B5}" destId="{753282FB-3E51-45E8-BBB9-C04CE5E0A3CE}" srcOrd="0" destOrd="0" presId="urn:microsoft.com/office/officeart/2005/8/layout/cycle3"/>
    <dgm:cxn modelId="{0A9F4112-0351-4CD8-ADB8-52B9A8933FA4}" type="presParOf" srcId="{753282FB-3E51-45E8-BBB9-C04CE5E0A3CE}" destId="{6130C0FB-2137-4DAA-92D3-FF2C9285F327}" srcOrd="0" destOrd="0" presId="urn:microsoft.com/office/officeart/2005/8/layout/cycle3"/>
    <dgm:cxn modelId="{A5CBCCF6-BD0B-4F9E-9C8F-08074BC5BD99}" type="presParOf" srcId="{753282FB-3E51-45E8-BBB9-C04CE5E0A3CE}" destId="{DBA710B8-C899-4252-92A4-4B31D80E5951}" srcOrd="1" destOrd="0" presId="urn:microsoft.com/office/officeart/2005/8/layout/cycle3"/>
    <dgm:cxn modelId="{0A01E351-04AE-4476-BA51-554C58D66AAD}" type="presParOf" srcId="{753282FB-3E51-45E8-BBB9-C04CE5E0A3CE}" destId="{80F928B6-6303-4983-9630-A4554B4EF24B}" srcOrd="2" destOrd="0" presId="urn:microsoft.com/office/officeart/2005/8/layout/cycle3"/>
    <dgm:cxn modelId="{61CDFA20-33CA-4F52-9B0C-0603AD3DFF1E}" type="presParOf" srcId="{753282FB-3E51-45E8-BBB9-C04CE5E0A3CE}" destId="{BE25F213-F11B-4459-80C7-8ECC2E999B9C}" srcOrd="3" destOrd="0" presId="urn:microsoft.com/office/officeart/2005/8/layout/cycle3"/>
    <dgm:cxn modelId="{8B06A6A8-E5BA-48DA-9476-533BAA8D5636}" type="presParOf" srcId="{753282FB-3E51-45E8-BBB9-C04CE5E0A3CE}" destId="{E73B3609-01FC-4931-A3CA-2E9E27736130}" srcOrd="4" destOrd="0" presId="urn:microsoft.com/office/officeart/2005/8/layout/cycle3"/>
    <dgm:cxn modelId="{5894EA2F-D5D6-4354-84C1-698FFA69B18A}" type="presParOf" srcId="{753282FB-3E51-45E8-BBB9-C04CE5E0A3CE}" destId="{8AD511D4-6E84-4D29-8F45-CAE47FA8CB38}" srcOrd="5" destOrd="0" presId="urn:microsoft.com/office/officeart/2005/8/layout/cycle3"/>
    <dgm:cxn modelId="{D04BB741-B7C1-465E-B1BB-54DF3093CD6B}" type="presParOf" srcId="{753282FB-3E51-45E8-BBB9-C04CE5E0A3CE}" destId="{F0CEC7A3-212F-4681-B63F-4F9A684067A0}" srcOrd="6" destOrd="0" presId="urn:microsoft.com/office/officeart/2005/8/layout/cycle3"/>
    <dgm:cxn modelId="{78894F5D-6E87-47AC-8738-1838EEC4A988}" type="presParOf" srcId="{753282FB-3E51-45E8-BBB9-C04CE5E0A3CE}" destId="{6D55FFED-3AD3-4068-B9E3-04745A044780}" srcOrd="7" destOrd="0" presId="urn:microsoft.com/office/officeart/2005/8/layout/cycle3"/>
    <dgm:cxn modelId="{41EC2DE3-D82B-484B-B619-C9555FFE076C}" type="presParOf" srcId="{753282FB-3E51-45E8-BBB9-C04CE5E0A3CE}" destId="{5F2D0F63-7402-42B7-AD06-7B1F30B9ABFD}" srcOrd="8" destOrd="0" presId="urn:microsoft.com/office/officeart/2005/8/layout/cycle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5.xml><?xml version="1.0" encoding="utf-8"?>
<dgm:dataModel xmlns:dgm="http://schemas.openxmlformats.org/drawingml/2006/diagram" xmlns:a="http://schemas.openxmlformats.org/drawingml/2006/main">
  <dgm:ptLst>
    <dgm:pt modelId="{CA609541-EEEC-4BEB-9B18-7E7A4BDA708F}" type="doc">
      <dgm:prSet loTypeId="urn:microsoft.com/office/officeart/2005/8/layout/chevron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6167170E-993E-4B02-B98B-7610224D673D}">
      <dgm:prSet phldrT="[Text]" custT="1"/>
      <dgm:spPr/>
      <dgm:t>
        <a:bodyPr/>
        <a:lstStyle/>
        <a:p>
          <a:r>
            <a:rPr lang="en-US" sz="1800" b="1" dirty="0" err="1"/>
            <a:t>Dasar</a:t>
          </a:r>
          <a:r>
            <a:rPr lang="en-US" sz="1800" b="1" dirty="0"/>
            <a:t> </a:t>
          </a:r>
          <a:r>
            <a:rPr lang="en-US" sz="1800" b="1" dirty="0" err="1"/>
            <a:t>Hukum</a:t>
          </a:r>
          <a:endParaRPr lang="en-US" sz="1800" b="1" dirty="0"/>
        </a:p>
      </dgm:t>
    </dgm:pt>
    <dgm:pt modelId="{7EC45DA9-7340-427C-AF8B-5645F836660C}" type="parTrans" cxnId="{28528CA7-C748-4162-8396-C0E18DC8670F}">
      <dgm:prSet/>
      <dgm:spPr/>
      <dgm:t>
        <a:bodyPr/>
        <a:lstStyle/>
        <a:p>
          <a:endParaRPr lang="en-US"/>
        </a:p>
      </dgm:t>
    </dgm:pt>
    <dgm:pt modelId="{C11B999E-F399-4C05-896E-F844BD1C39EC}" type="sibTrans" cxnId="{28528CA7-C748-4162-8396-C0E18DC8670F}">
      <dgm:prSet/>
      <dgm:spPr/>
      <dgm:t>
        <a:bodyPr/>
        <a:lstStyle/>
        <a:p>
          <a:endParaRPr lang="en-US"/>
        </a:p>
      </dgm:t>
    </dgm:pt>
    <dgm:pt modelId="{B6BA2BF9-2CC2-4663-80C9-D080BDD1F63D}">
      <dgm:prSet phldrT="[Text]" custT="1"/>
      <dgm:spPr/>
      <dgm:t>
        <a:bodyPr/>
        <a:lstStyle/>
        <a:p>
          <a:pPr algn="just"/>
          <a:r>
            <a:rPr lang="en-US" sz="1800" dirty="0" err="1"/>
            <a:t>Peraturan</a:t>
          </a:r>
          <a:r>
            <a:rPr lang="en-US" sz="1800" dirty="0"/>
            <a:t> </a:t>
          </a:r>
          <a:r>
            <a:rPr lang="en-US" sz="1800" dirty="0" err="1"/>
            <a:t>Pemerintah</a:t>
          </a:r>
          <a:r>
            <a:rPr lang="en-US" sz="1800" dirty="0"/>
            <a:t> </a:t>
          </a:r>
          <a:r>
            <a:rPr lang="en-US" sz="1800" dirty="0" err="1"/>
            <a:t>Nomor</a:t>
          </a:r>
          <a:r>
            <a:rPr lang="en-US" sz="1800" dirty="0"/>
            <a:t> 99 </a:t>
          </a:r>
          <a:r>
            <a:rPr lang="en-US" sz="1800" dirty="0" err="1"/>
            <a:t>tahun</a:t>
          </a:r>
          <a:r>
            <a:rPr lang="en-US" sz="1800" dirty="0"/>
            <a:t> 2000 jo. </a:t>
          </a:r>
          <a:r>
            <a:rPr lang="en-US" sz="1800" dirty="0" err="1"/>
            <a:t>Peraturan</a:t>
          </a:r>
          <a:r>
            <a:rPr lang="en-US" sz="1800" dirty="0"/>
            <a:t> </a:t>
          </a:r>
          <a:r>
            <a:rPr lang="en-US" sz="1800" dirty="0" err="1"/>
            <a:t>Pemerintah</a:t>
          </a:r>
          <a:r>
            <a:rPr lang="en-US" sz="1800" dirty="0"/>
            <a:t> </a:t>
          </a:r>
          <a:r>
            <a:rPr lang="en-US" sz="1800" dirty="0" err="1"/>
            <a:t>Nomor</a:t>
          </a:r>
          <a:r>
            <a:rPr lang="en-US" sz="1800" dirty="0"/>
            <a:t> 12 </a:t>
          </a:r>
          <a:r>
            <a:rPr lang="en-US" sz="1800" dirty="0" err="1"/>
            <a:t>tahun</a:t>
          </a:r>
          <a:r>
            <a:rPr lang="en-US" sz="1800" dirty="0"/>
            <a:t> 2002 </a:t>
          </a:r>
          <a:r>
            <a:rPr lang="en-US" sz="1800" dirty="0" err="1"/>
            <a:t>tentang</a:t>
          </a:r>
          <a:r>
            <a:rPr lang="en-US" sz="1800" dirty="0"/>
            <a:t> </a:t>
          </a:r>
          <a:r>
            <a:rPr lang="en-US" sz="1800" dirty="0" err="1"/>
            <a:t>Kenaikan</a:t>
          </a:r>
          <a:r>
            <a:rPr lang="en-US" sz="1800" dirty="0"/>
            <a:t> </a:t>
          </a:r>
          <a:r>
            <a:rPr lang="en-US" sz="1800" dirty="0" err="1"/>
            <a:t>Pangkat</a:t>
          </a:r>
          <a:r>
            <a:rPr lang="en-US" sz="1800" dirty="0"/>
            <a:t> PNS, </a:t>
          </a:r>
          <a:r>
            <a:rPr lang="en-US" sz="1800" dirty="0" err="1"/>
            <a:t>Ujian</a:t>
          </a:r>
          <a:r>
            <a:rPr lang="en-US" sz="1800" dirty="0"/>
            <a:t> </a:t>
          </a:r>
          <a:r>
            <a:rPr lang="en-US" sz="1800" dirty="0" err="1"/>
            <a:t>Dinas</a:t>
          </a:r>
          <a:r>
            <a:rPr lang="en-US" sz="1800" dirty="0"/>
            <a:t>.</a:t>
          </a:r>
        </a:p>
      </dgm:t>
    </dgm:pt>
    <dgm:pt modelId="{483F3038-90E9-4B6D-902C-6B1EEB709F0C}" type="parTrans" cxnId="{9727B6D3-CCDA-440E-96BC-308212095BC0}">
      <dgm:prSet/>
      <dgm:spPr/>
      <dgm:t>
        <a:bodyPr/>
        <a:lstStyle/>
        <a:p>
          <a:endParaRPr lang="en-US"/>
        </a:p>
      </dgm:t>
    </dgm:pt>
    <dgm:pt modelId="{31DCA385-C356-4C55-AAE0-E49C1561BF88}" type="sibTrans" cxnId="{9727B6D3-CCDA-440E-96BC-308212095BC0}">
      <dgm:prSet/>
      <dgm:spPr/>
      <dgm:t>
        <a:bodyPr/>
        <a:lstStyle/>
        <a:p>
          <a:endParaRPr lang="en-US"/>
        </a:p>
      </dgm:t>
    </dgm:pt>
    <dgm:pt modelId="{6652B317-A698-43BE-86D7-5AC810413A1F}">
      <dgm:prSet phldrT="[Text]" custT="1"/>
      <dgm:spPr/>
      <dgm:t>
        <a:bodyPr/>
        <a:lstStyle/>
        <a:p>
          <a:r>
            <a:rPr lang="en-US" sz="1800" b="1" dirty="0" err="1"/>
            <a:t>Persyaratan</a:t>
          </a:r>
          <a:r>
            <a:rPr lang="en-US" sz="1800" b="1" dirty="0"/>
            <a:t> </a:t>
          </a:r>
          <a:r>
            <a:rPr lang="en-US" sz="1800" b="1" dirty="0" err="1"/>
            <a:t>Ujian</a:t>
          </a:r>
          <a:r>
            <a:rPr lang="en-US" sz="1800" b="1" dirty="0"/>
            <a:t> </a:t>
          </a:r>
          <a:r>
            <a:rPr lang="en-US" sz="1800" b="1" dirty="0" err="1"/>
            <a:t>Dinas</a:t>
          </a:r>
          <a:endParaRPr lang="en-US" sz="1800" b="1" dirty="0"/>
        </a:p>
      </dgm:t>
    </dgm:pt>
    <dgm:pt modelId="{A49DF4AD-BF4C-4EEF-A2A8-B0F7C7F6F6B7}" type="parTrans" cxnId="{B8968C9C-8846-4946-8CE6-679F90421CCE}">
      <dgm:prSet/>
      <dgm:spPr/>
      <dgm:t>
        <a:bodyPr/>
        <a:lstStyle/>
        <a:p>
          <a:endParaRPr lang="en-US"/>
        </a:p>
      </dgm:t>
    </dgm:pt>
    <dgm:pt modelId="{1E468048-8149-4EB1-BCDF-CC2CBE306E93}" type="sibTrans" cxnId="{B8968C9C-8846-4946-8CE6-679F90421CCE}">
      <dgm:prSet/>
      <dgm:spPr/>
      <dgm:t>
        <a:bodyPr/>
        <a:lstStyle/>
        <a:p>
          <a:endParaRPr lang="en-US"/>
        </a:p>
      </dgm:t>
    </dgm:pt>
    <dgm:pt modelId="{C8D7CCB3-7EAF-4CB4-A348-07C323B17E93}">
      <dgm:prSet custT="1"/>
      <dgm:spPr/>
      <dgm:t>
        <a:bodyPr/>
        <a:lstStyle/>
        <a:p>
          <a:pPr algn="just"/>
          <a:r>
            <a:rPr lang="en-US" sz="1800" dirty="0"/>
            <a:t>Surat </a:t>
          </a:r>
          <a:r>
            <a:rPr lang="en-US" sz="1800" dirty="0" err="1"/>
            <a:t>Edaran</a:t>
          </a:r>
          <a:r>
            <a:rPr lang="en-US" sz="1800" dirty="0"/>
            <a:t> </a:t>
          </a:r>
          <a:r>
            <a:rPr lang="en-US" sz="1800" dirty="0" err="1"/>
            <a:t>bersama</a:t>
          </a:r>
          <a:r>
            <a:rPr lang="en-US" sz="1800" dirty="0"/>
            <a:t> </a:t>
          </a:r>
          <a:r>
            <a:rPr lang="en-US" sz="1800" dirty="0" err="1"/>
            <a:t>Kepala</a:t>
          </a:r>
          <a:r>
            <a:rPr lang="en-US" sz="1800" dirty="0"/>
            <a:t> BKD </a:t>
          </a:r>
          <a:r>
            <a:rPr lang="en-US" sz="1800" dirty="0" err="1"/>
            <a:t>dan</a:t>
          </a:r>
          <a:r>
            <a:rPr lang="en-US" sz="1800" dirty="0"/>
            <a:t> </a:t>
          </a:r>
          <a:r>
            <a:rPr lang="en-US" sz="1800" dirty="0" err="1"/>
            <a:t>Ketua</a:t>
          </a:r>
          <a:r>
            <a:rPr lang="en-US" sz="1800" dirty="0"/>
            <a:t> LAN </a:t>
          </a:r>
          <a:r>
            <a:rPr lang="en-US" sz="1800" dirty="0" err="1"/>
            <a:t>nomor</a:t>
          </a:r>
          <a:r>
            <a:rPr lang="en-US" sz="1800" dirty="0"/>
            <a:t> C.26-2/K/V.8-24/62 </a:t>
          </a:r>
          <a:r>
            <a:rPr lang="en-US" sz="1800" dirty="0" err="1"/>
            <a:t>tanggal</a:t>
          </a:r>
          <a:r>
            <a:rPr lang="en-US" sz="1800" dirty="0"/>
            <a:t> 8 Mei 2001 </a:t>
          </a:r>
          <a:r>
            <a:rPr lang="en-US" sz="1800" dirty="0" err="1"/>
            <a:t>tentang</a:t>
          </a:r>
          <a:r>
            <a:rPr lang="en-US" sz="1800" dirty="0"/>
            <a:t> </a:t>
          </a:r>
          <a:r>
            <a:rPr lang="en-US" sz="1800" dirty="0" err="1"/>
            <a:t>Ujian</a:t>
          </a:r>
          <a:r>
            <a:rPr lang="en-US" sz="1800" dirty="0"/>
            <a:t> </a:t>
          </a:r>
          <a:r>
            <a:rPr lang="en-US" sz="1800" dirty="0" err="1"/>
            <a:t>Dinas</a:t>
          </a:r>
          <a:endParaRPr lang="en-US" sz="1800" dirty="0"/>
        </a:p>
      </dgm:t>
    </dgm:pt>
    <dgm:pt modelId="{38534D0C-1C38-4D5C-B35E-B5433E1B9264}" type="parTrans" cxnId="{50354A78-296A-4A38-82A1-B1F4F64F3ABB}">
      <dgm:prSet/>
      <dgm:spPr/>
      <dgm:t>
        <a:bodyPr/>
        <a:lstStyle/>
        <a:p>
          <a:endParaRPr lang="en-US"/>
        </a:p>
      </dgm:t>
    </dgm:pt>
    <dgm:pt modelId="{607718F4-1B5F-4226-AF73-6A552129D4AB}" type="sibTrans" cxnId="{50354A78-296A-4A38-82A1-B1F4F64F3ABB}">
      <dgm:prSet/>
      <dgm:spPr/>
      <dgm:t>
        <a:bodyPr/>
        <a:lstStyle/>
        <a:p>
          <a:endParaRPr lang="en-US"/>
        </a:p>
      </dgm:t>
    </dgm:pt>
    <dgm:pt modelId="{16AEF0F1-60DC-49D7-A21E-7FC0BFD9D3DF}">
      <dgm:prSet phldrT="[Text]" custT="1"/>
      <dgm:spPr/>
      <dgm:t>
        <a:bodyPr/>
        <a:lstStyle/>
        <a:p>
          <a:pPr algn="just"/>
          <a:r>
            <a:rPr lang="en-US" sz="1800" dirty="0"/>
            <a:t>UD Tk. I : </a:t>
          </a:r>
          <a:r>
            <a:rPr lang="en-US" sz="1800" dirty="0" err="1"/>
            <a:t>Pangkat</a:t>
          </a:r>
          <a:r>
            <a:rPr lang="en-US" sz="1800" dirty="0"/>
            <a:t>/</a:t>
          </a:r>
          <a:r>
            <a:rPr lang="en-US" sz="1800" dirty="0" err="1"/>
            <a:t>Golru</a:t>
          </a:r>
          <a:r>
            <a:rPr lang="en-US" sz="1800" dirty="0"/>
            <a:t> </a:t>
          </a:r>
          <a:r>
            <a:rPr lang="en-US" sz="1800" dirty="0" err="1"/>
            <a:t>Pengatur</a:t>
          </a:r>
          <a:r>
            <a:rPr lang="en-US" sz="1800" dirty="0"/>
            <a:t> Tk. I (II/d) </a:t>
          </a:r>
          <a:r>
            <a:rPr lang="en-US" sz="1800" dirty="0" err="1"/>
            <a:t>sekurang-kurangnya</a:t>
          </a:r>
          <a:r>
            <a:rPr lang="en-US" sz="1800" dirty="0"/>
            <a:t> 2 (</a:t>
          </a:r>
          <a:r>
            <a:rPr lang="en-US" sz="1800" dirty="0" err="1"/>
            <a:t>dua</a:t>
          </a:r>
          <a:r>
            <a:rPr lang="en-US" sz="1800" dirty="0"/>
            <a:t>) </a:t>
          </a:r>
          <a:r>
            <a:rPr lang="en-US" sz="1800" dirty="0" err="1"/>
            <a:t>tahun</a:t>
          </a:r>
          <a:r>
            <a:rPr lang="en-US" sz="1800" dirty="0"/>
            <a:t>.</a:t>
          </a:r>
        </a:p>
      </dgm:t>
    </dgm:pt>
    <dgm:pt modelId="{963F6E16-DC11-47E8-8E55-889D993CC8B2}" type="parTrans" cxnId="{7EE8916C-5F9C-4107-9B2F-59888A073664}">
      <dgm:prSet/>
      <dgm:spPr/>
      <dgm:t>
        <a:bodyPr/>
        <a:lstStyle/>
        <a:p>
          <a:endParaRPr lang="en-US"/>
        </a:p>
      </dgm:t>
    </dgm:pt>
    <dgm:pt modelId="{FC544DDC-6373-414D-BA4D-10B8EDBFB384}" type="sibTrans" cxnId="{7EE8916C-5F9C-4107-9B2F-59888A073664}">
      <dgm:prSet/>
      <dgm:spPr/>
      <dgm:t>
        <a:bodyPr/>
        <a:lstStyle/>
        <a:p>
          <a:endParaRPr lang="en-US"/>
        </a:p>
      </dgm:t>
    </dgm:pt>
    <dgm:pt modelId="{C8DB3148-8F4F-4504-98DE-BB17E9A492C6}">
      <dgm:prSet custT="1"/>
      <dgm:spPr/>
      <dgm:t>
        <a:bodyPr/>
        <a:lstStyle/>
        <a:p>
          <a:pPr algn="just"/>
          <a:r>
            <a:rPr lang="en-US" sz="1800" dirty="0"/>
            <a:t>UD Tk. I : Pangkat/Golru Penata Tk.  (III/d) sekurang-kurangnya 2 (dua) tahun</a:t>
          </a:r>
        </a:p>
      </dgm:t>
    </dgm:pt>
    <dgm:pt modelId="{40C522B8-7AB3-473D-9091-4D8B958D9609}" type="parTrans" cxnId="{001231A8-12C2-4EB6-8020-E2103D76F7CE}">
      <dgm:prSet/>
      <dgm:spPr/>
      <dgm:t>
        <a:bodyPr/>
        <a:lstStyle/>
        <a:p>
          <a:endParaRPr lang="en-US"/>
        </a:p>
      </dgm:t>
    </dgm:pt>
    <dgm:pt modelId="{1C8C4397-4BA4-4AF5-A563-3A07FDFD6DE5}" type="sibTrans" cxnId="{001231A8-12C2-4EB6-8020-E2103D76F7CE}">
      <dgm:prSet/>
      <dgm:spPr/>
      <dgm:t>
        <a:bodyPr/>
        <a:lstStyle/>
        <a:p>
          <a:endParaRPr lang="en-US"/>
        </a:p>
      </dgm:t>
    </dgm:pt>
    <dgm:pt modelId="{90509D33-EB19-483E-AE7F-8A21DC9FD04A}">
      <dgm:prSet custT="1"/>
      <dgm:spPr/>
      <dgm:t>
        <a:bodyPr/>
        <a:lstStyle/>
        <a:p>
          <a:pPr algn="just"/>
          <a:r>
            <a:rPr lang="en-US" sz="1800" dirty="0" err="1"/>
            <a:t>Tidak</a:t>
          </a:r>
          <a:r>
            <a:rPr lang="en-US" sz="1800" dirty="0"/>
            <a:t> </a:t>
          </a:r>
          <a:r>
            <a:rPr lang="en-US" sz="1800" dirty="0" err="1"/>
            <a:t>sedang</a:t>
          </a:r>
          <a:r>
            <a:rPr lang="en-US" sz="1800" dirty="0"/>
            <a:t> </a:t>
          </a:r>
          <a:r>
            <a:rPr lang="en-US" sz="1800" dirty="0" err="1"/>
            <a:t>dalam</a:t>
          </a:r>
          <a:r>
            <a:rPr lang="en-US" sz="1800" dirty="0"/>
            <a:t> </a:t>
          </a:r>
          <a:r>
            <a:rPr lang="en-US" sz="1800" dirty="0" err="1"/>
            <a:t>keadaan</a:t>
          </a:r>
          <a:r>
            <a:rPr lang="en-US" sz="1800" dirty="0"/>
            <a:t> :</a:t>
          </a:r>
        </a:p>
      </dgm:t>
    </dgm:pt>
    <dgm:pt modelId="{44EA3689-2201-42F8-9D33-AF91E7AD9048}" type="parTrans" cxnId="{D7D94ACA-2271-4401-A6F4-FBD80DD42400}">
      <dgm:prSet/>
      <dgm:spPr/>
      <dgm:t>
        <a:bodyPr/>
        <a:lstStyle/>
        <a:p>
          <a:endParaRPr lang="en-US"/>
        </a:p>
      </dgm:t>
    </dgm:pt>
    <dgm:pt modelId="{BB02D85A-F43A-4A94-AC6B-1D0AE5DB9CB1}" type="sibTrans" cxnId="{D7D94ACA-2271-4401-A6F4-FBD80DD42400}">
      <dgm:prSet/>
      <dgm:spPr/>
      <dgm:t>
        <a:bodyPr/>
        <a:lstStyle/>
        <a:p>
          <a:endParaRPr lang="en-US"/>
        </a:p>
      </dgm:t>
    </dgm:pt>
    <dgm:pt modelId="{EA446EF9-F1CA-4635-9086-F4938833FE5C}">
      <dgm:prSet custT="1"/>
      <dgm:spPr/>
      <dgm:t>
        <a:bodyPr/>
        <a:lstStyle/>
        <a:p>
          <a:pPr algn="just"/>
          <a:r>
            <a:rPr lang="en-US" sz="1800" dirty="0" err="1"/>
            <a:t>Diberhentikan</a:t>
          </a:r>
          <a:r>
            <a:rPr lang="en-US" sz="1800" dirty="0"/>
            <a:t> sementara dalam Jabatan Negara;</a:t>
          </a:r>
        </a:p>
      </dgm:t>
    </dgm:pt>
    <dgm:pt modelId="{EF4AF818-FF61-4FFC-9827-10473BDFB27A}" type="parTrans" cxnId="{AEF70CCF-B6E6-4100-B255-026283134009}">
      <dgm:prSet/>
      <dgm:spPr/>
      <dgm:t>
        <a:bodyPr/>
        <a:lstStyle/>
        <a:p>
          <a:endParaRPr lang="en-US"/>
        </a:p>
      </dgm:t>
    </dgm:pt>
    <dgm:pt modelId="{2801A311-6D76-4AEB-8D14-B4FF4FB1F764}" type="sibTrans" cxnId="{AEF70CCF-B6E6-4100-B255-026283134009}">
      <dgm:prSet/>
      <dgm:spPr/>
      <dgm:t>
        <a:bodyPr/>
        <a:lstStyle/>
        <a:p>
          <a:endParaRPr lang="en-US"/>
        </a:p>
      </dgm:t>
    </dgm:pt>
    <dgm:pt modelId="{3985B6BB-A9E0-4BCE-AA4D-27C023444667}">
      <dgm:prSet custT="1"/>
      <dgm:spPr/>
      <dgm:t>
        <a:bodyPr/>
        <a:lstStyle/>
        <a:p>
          <a:pPr algn="just"/>
          <a:r>
            <a:rPr lang="en-US" sz="1800" dirty="0" err="1"/>
            <a:t>Menerima</a:t>
          </a:r>
          <a:r>
            <a:rPr lang="en-US" sz="1800" dirty="0"/>
            <a:t> uang tunggu;</a:t>
          </a:r>
        </a:p>
      </dgm:t>
    </dgm:pt>
    <dgm:pt modelId="{976724B9-4F0B-4490-8DF4-0D01A0C9CE78}" type="parTrans" cxnId="{C4180E7A-69A5-4F54-AF90-7C77D52E937B}">
      <dgm:prSet/>
      <dgm:spPr/>
      <dgm:t>
        <a:bodyPr/>
        <a:lstStyle/>
        <a:p>
          <a:endParaRPr lang="en-US"/>
        </a:p>
      </dgm:t>
    </dgm:pt>
    <dgm:pt modelId="{45410620-2124-4B9C-AB4F-19E38938D792}" type="sibTrans" cxnId="{C4180E7A-69A5-4F54-AF90-7C77D52E937B}">
      <dgm:prSet/>
      <dgm:spPr/>
      <dgm:t>
        <a:bodyPr/>
        <a:lstStyle/>
        <a:p>
          <a:endParaRPr lang="en-US"/>
        </a:p>
      </dgm:t>
    </dgm:pt>
    <dgm:pt modelId="{F5206400-9C61-4BF5-BB04-AD957BE381E6}">
      <dgm:prSet custT="1"/>
      <dgm:spPr/>
      <dgm:t>
        <a:bodyPr/>
        <a:lstStyle/>
        <a:p>
          <a:pPr algn="just"/>
          <a:r>
            <a:rPr lang="en-US" sz="1800" dirty="0" err="1"/>
            <a:t>Cuti</a:t>
          </a:r>
          <a:r>
            <a:rPr lang="en-US" sz="1800" dirty="0"/>
            <a:t> diluar </a:t>
          </a:r>
          <a:r>
            <a:rPr lang="en-US" sz="1800" dirty="0" err="1"/>
            <a:t>tanggungan</a:t>
          </a:r>
          <a:r>
            <a:rPr lang="en-US" sz="1800" dirty="0"/>
            <a:t> Negara</a:t>
          </a:r>
        </a:p>
      </dgm:t>
    </dgm:pt>
    <dgm:pt modelId="{8F25AD19-CD4C-44A1-A734-90A9F868F45C}" type="parTrans" cxnId="{3AED353E-989E-4653-83E3-630299E8CCFF}">
      <dgm:prSet/>
      <dgm:spPr/>
      <dgm:t>
        <a:bodyPr/>
        <a:lstStyle/>
        <a:p>
          <a:endParaRPr lang="en-US"/>
        </a:p>
      </dgm:t>
    </dgm:pt>
    <dgm:pt modelId="{FCD33667-D3AA-404D-98C6-8110365936A9}" type="sibTrans" cxnId="{3AED353E-989E-4653-83E3-630299E8CCFF}">
      <dgm:prSet/>
      <dgm:spPr/>
      <dgm:t>
        <a:bodyPr/>
        <a:lstStyle/>
        <a:p>
          <a:endParaRPr lang="en-US"/>
        </a:p>
      </dgm:t>
    </dgm:pt>
    <dgm:pt modelId="{3EA6A51B-F209-47EC-AD84-6365C5687537}" type="pres">
      <dgm:prSet presAssocID="{CA609541-EEEC-4BEB-9B18-7E7A4BDA708F}" presName="linearFlow" presStyleCnt="0">
        <dgm:presLayoutVars>
          <dgm:dir/>
          <dgm:animLvl val="lvl"/>
          <dgm:resizeHandles val="exact"/>
        </dgm:presLayoutVars>
      </dgm:prSet>
      <dgm:spPr/>
    </dgm:pt>
    <dgm:pt modelId="{4A7A34D7-A780-4DD0-A014-4925E1A9B85F}" type="pres">
      <dgm:prSet presAssocID="{6167170E-993E-4B02-B98B-7610224D673D}" presName="composite" presStyleCnt="0"/>
      <dgm:spPr/>
    </dgm:pt>
    <dgm:pt modelId="{762065D2-FA96-4CE7-8955-332E6152F908}" type="pres">
      <dgm:prSet presAssocID="{6167170E-993E-4B02-B98B-7610224D673D}" presName="parentText" presStyleLbl="alignNode1" presStyleIdx="0" presStyleCnt="2">
        <dgm:presLayoutVars>
          <dgm:chMax val="1"/>
          <dgm:bulletEnabled val="1"/>
        </dgm:presLayoutVars>
      </dgm:prSet>
      <dgm:spPr/>
    </dgm:pt>
    <dgm:pt modelId="{AA5D2A25-57D8-49A8-8D2B-9E668CCEFF14}" type="pres">
      <dgm:prSet presAssocID="{6167170E-993E-4B02-B98B-7610224D673D}" presName="descendantText" presStyleLbl="alignAcc1" presStyleIdx="0" presStyleCnt="2">
        <dgm:presLayoutVars>
          <dgm:bulletEnabled val="1"/>
        </dgm:presLayoutVars>
      </dgm:prSet>
      <dgm:spPr/>
    </dgm:pt>
    <dgm:pt modelId="{5C21E537-36CA-4C18-BAFD-86982F5B8D07}" type="pres">
      <dgm:prSet presAssocID="{C11B999E-F399-4C05-896E-F844BD1C39EC}" presName="sp" presStyleCnt="0"/>
      <dgm:spPr/>
    </dgm:pt>
    <dgm:pt modelId="{49D53BF2-5E54-47A6-BE18-76E22593D58A}" type="pres">
      <dgm:prSet presAssocID="{6652B317-A698-43BE-86D7-5AC810413A1F}" presName="composite" presStyleCnt="0"/>
      <dgm:spPr/>
    </dgm:pt>
    <dgm:pt modelId="{147FA98A-940B-4561-B2C8-81827ED71178}" type="pres">
      <dgm:prSet presAssocID="{6652B317-A698-43BE-86D7-5AC810413A1F}" presName="parentText" presStyleLbl="alignNode1" presStyleIdx="1" presStyleCnt="2">
        <dgm:presLayoutVars>
          <dgm:chMax val="1"/>
          <dgm:bulletEnabled val="1"/>
        </dgm:presLayoutVars>
      </dgm:prSet>
      <dgm:spPr/>
    </dgm:pt>
    <dgm:pt modelId="{191A0FBB-0515-43B7-89AE-B174FD92AAAA}" type="pres">
      <dgm:prSet presAssocID="{6652B317-A698-43BE-86D7-5AC810413A1F}" presName="descendantText" presStyleLbl="alignAcc1" presStyleIdx="1" presStyleCnt="2" custScaleY="168887">
        <dgm:presLayoutVars>
          <dgm:bulletEnabled val="1"/>
        </dgm:presLayoutVars>
      </dgm:prSet>
      <dgm:spPr/>
    </dgm:pt>
  </dgm:ptLst>
  <dgm:cxnLst>
    <dgm:cxn modelId="{78E49831-708F-432B-96DE-A481AAA36DBB}" type="presOf" srcId="{6652B317-A698-43BE-86D7-5AC810413A1F}" destId="{147FA98A-940B-4561-B2C8-81827ED71178}" srcOrd="0" destOrd="0" presId="urn:microsoft.com/office/officeart/2005/8/layout/chevron2"/>
    <dgm:cxn modelId="{3AED353E-989E-4653-83E3-630299E8CCFF}" srcId="{90509D33-EB19-483E-AE7F-8A21DC9FD04A}" destId="{F5206400-9C61-4BF5-BB04-AD957BE381E6}" srcOrd="2" destOrd="0" parTransId="{8F25AD19-CD4C-44A1-A734-90A9F868F45C}" sibTransId="{FCD33667-D3AA-404D-98C6-8110365936A9}"/>
    <dgm:cxn modelId="{6B6CFD5E-133E-42AB-AE42-7E128CF52C49}" type="presOf" srcId="{16AEF0F1-60DC-49D7-A21E-7FC0BFD9D3DF}" destId="{191A0FBB-0515-43B7-89AE-B174FD92AAAA}" srcOrd="0" destOrd="0" presId="urn:microsoft.com/office/officeart/2005/8/layout/chevron2"/>
    <dgm:cxn modelId="{F26AE964-6926-4248-94C4-EFC0BCB8BA38}" type="presOf" srcId="{6167170E-993E-4B02-B98B-7610224D673D}" destId="{762065D2-FA96-4CE7-8955-332E6152F908}" srcOrd="0" destOrd="0" presId="urn:microsoft.com/office/officeart/2005/8/layout/chevron2"/>
    <dgm:cxn modelId="{7EE8916C-5F9C-4107-9B2F-59888A073664}" srcId="{6652B317-A698-43BE-86D7-5AC810413A1F}" destId="{16AEF0F1-60DC-49D7-A21E-7FC0BFD9D3DF}" srcOrd="0" destOrd="0" parTransId="{963F6E16-DC11-47E8-8E55-889D993CC8B2}" sibTransId="{FC544DDC-6373-414D-BA4D-10B8EDBFB384}"/>
    <dgm:cxn modelId="{DAAD0475-E2B5-4EFC-A6EA-F979E6251DA1}" type="presOf" srcId="{EA446EF9-F1CA-4635-9086-F4938833FE5C}" destId="{191A0FBB-0515-43B7-89AE-B174FD92AAAA}" srcOrd="0" destOrd="3" presId="urn:microsoft.com/office/officeart/2005/8/layout/chevron2"/>
    <dgm:cxn modelId="{5F653057-9A04-4D10-9349-365CFFFEFCA2}" type="presOf" srcId="{3985B6BB-A9E0-4BCE-AA4D-27C023444667}" destId="{191A0FBB-0515-43B7-89AE-B174FD92AAAA}" srcOrd="0" destOrd="4" presId="urn:microsoft.com/office/officeart/2005/8/layout/chevron2"/>
    <dgm:cxn modelId="{50354A78-296A-4A38-82A1-B1F4F64F3ABB}" srcId="{6167170E-993E-4B02-B98B-7610224D673D}" destId="{C8D7CCB3-7EAF-4CB4-A348-07C323B17E93}" srcOrd="1" destOrd="0" parTransId="{38534D0C-1C38-4D5C-B35E-B5433E1B9264}" sibTransId="{607718F4-1B5F-4226-AF73-6A552129D4AB}"/>
    <dgm:cxn modelId="{C4180E7A-69A5-4F54-AF90-7C77D52E937B}" srcId="{90509D33-EB19-483E-AE7F-8A21DC9FD04A}" destId="{3985B6BB-A9E0-4BCE-AA4D-27C023444667}" srcOrd="1" destOrd="0" parTransId="{976724B9-4F0B-4490-8DF4-0D01A0C9CE78}" sibTransId="{45410620-2124-4B9C-AB4F-19E38938D792}"/>
    <dgm:cxn modelId="{B8968C9C-8846-4946-8CE6-679F90421CCE}" srcId="{CA609541-EEEC-4BEB-9B18-7E7A4BDA708F}" destId="{6652B317-A698-43BE-86D7-5AC810413A1F}" srcOrd="1" destOrd="0" parTransId="{A49DF4AD-BF4C-4EEF-A2A8-B0F7C7F6F6B7}" sibTransId="{1E468048-8149-4EB1-BCDF-CC2CBE306E93}"/>
    <dgm:cxn modelId="{28528CA7-C748-4162-8396-C0E18DC8670F}" srcId="{CA609541-EEEC-4BEB-9B18-7E7A4BDA708F}" destId="{6167170E-993E-4B02-B98B-7610224D673D}" srcOrd="0" destOrd="0" parTransId="{7EC45DA9-7340-427C-AF8B-5645F836660C}" sibTransId="{C11B999E-F399-4C05-896E-F844BD1C39EC}"/>
    <dgm:cxn modelId="{001231A8-12C2-4EB6-8020-E2103D76F7CE}" srcId="{6652B317-A698-43BE-86D7-5AC810413A1F}" destId="{C8DB3148-8F4F-4504-98DE-BB17E9A492C6}" srcOrd="1" destOrd="0" parTransId="{40C522B8-7AB3-473D-9091-4D8B958D9609}" sibTransId="{1C8C4397-4BA4-4AF5-A563-3A07FDFD6DE5}"/>
    <dgm:cxn modelId="{D7D94ACA-2271-4401-A6F4-FBD80DD42400}" srcId="{6652B317-A698-43BE-86D7-5AC810413A1F}" destId="{90509D33-EB19-483E-AE7F-8A21DC9FD04A}" srcOrd="2" destOrd="0" parTransId="{44EA3689-2201-42F8-9D33-AF91E7AD9048}" sibTransId="{BB02D85A-F43A-4A94-AC6B-1D0AE5DB9CB1}"/>
    <dgm:cxn modelId="{00B986CB-9EC2-4167-A7AB-3CA8897F41C7}" type="presOf" srcId="{C8D7CCB3-7EAF-4CB4-A348-07C323B17E93}" destId="{AA5D2A25-57D8-49A8-8D2B-9E668CCEFF14}" srcOrd="0" destOrd="1" presId="urn:microsoft.com/office/officeart/2005/8/layout/chevron2"/>
    <dgm:cxn modelId="{506EC9CE-F83D-47D5-A9B9-C21C6B0A4BF5}" type="presOf" srcId="{F5206400-9C61-4BF5-BB04-AD957BE381E6}" destId="{191A0FBB-0515-43B7-89AE-B174FD92AAAA}" srcOrd="0" destOrd="5" presId="urn:microsoft.com/office/officeart/2005/8/layout/chevron2"/>
    <dgm:cxn modelId="{AEF70CCF-B6E6-4100-B255-026283134009}" srcId="{90509D33-EB19-483E-AE7F-8A21DC9FD04A}" destId="{EA446EF9-F1CA-4635-9086-F4938833FE5C}" srcOrd="0" destOrd="0" parTransId="{EF4AF818-FF61-4FFC-9827-10473BDFB27A}" sibTransId="{2801A311-6D76-4AEB-8D14-B4FF4FB1F764}"/>
    <dgm:cxn modelId="{165C3DD1-49A4-445B-8F6C-33DA06233A3B}" type="presOf" srcId="{CA609541-EEEC-4BEB-9B18-7E7A4BDA708F}" destId="{3EA6A51B-F209-47EC-AD84-6365C5687537}" srcOrd="0" destOrd="0" presId="urn:microsoft.com/office/officeart/2005/8/layout/chevron2"/>
    <dgm:cxn modelId="{9727B6D3-CCDA-440E-96BC-308212095BC0}" srcId="{6167170E-993E-4B02-B98B-7610224D673D}" destId="{B6BA2BF9-2CC2-4663-80C9-D080BDD1F63D}" srcOrd="0" destOrd="0" parTransId="{483F3038-90E9-4B6D-902C-6B1EEB709F0C}" sibTransId="{31DCA385-C356-4C55-AAE0-E49C1561BF88}"/>
    <dgm:cxn modelId="{0D8278D5-7818-4D1B-93E1-1BA61B092113}" type="presOf" srcId="{C8DB3148-8F4F-4504-98DE-BB17E9A492C6}" destId="{191A0FBB-0515-43B7-89AE-B174FD92AAAA}" srcOrd="0" destOrd="1" presId="urn:microsoft.com/office/officeart/2005/8/layout/chevron2"/>
    <dgm:cxn modelId="{541954DB-820C-4785-AB49-893867B44A56}" type="presOf" srcId="{B6BA2BF9-2CC2-4663-80C9-D080BDD1F63D}" destId="{AA5D2A25-57D8-49A8-8D2B-9E668CCEFF14}" srcOrd="0" destOrd="0" presId="urn:microsoft.com/office/officeart/2005/8/layout/chevron2"/>
    <dgm:cxn modelId="{A52793DB-CB07-4800-8F90-6FFD0080227D}" type="presOf" srcId="{90509D33-EB19-483E-AE7F-8A21DC9FD04A}" destId="{191A0FBB-0515-43B7-89AE-B174FD92AAAA}" srcOrd="0" destOrd="2" presId="urn:microsoft.com/office/officeart/2005/8/layout/chevron2"/>
    <dgm:cxn modelId="{48FADEBA-4AF0-437B-B620-E73175A6F56D}" type="presParOf" srcId="{3EA6A51B-F209-47EC-AD84-6365C5687537}" destId="{4A7A34D7-A780-4DD0-A014-4925E1A9B85F}" srcOrd="0" destOrd="0" presId="urn:microsoft.com/office/officeart/2005/8/layout/chevron2"/>
    <dgm:cxn modelId="{4841B17F-4B32-4FCB-B244-DEC0CE0773D6}" type="presParOf" srcId="{4A7A34D7-A780-4DD0-A014-4925E1A9B85F}" destId="{762065D2-FA96-4CE7-8955-332E6152F908}" srcOrd="0" destOrd="0" presId="urn:microsoft.com/office/officeart/2005/8/layout/chevron2"/>
    <dgm:cxn modelId="{2451D0A2-9139-4240-A4AC-BAF0010EFF6C}" type="presParOf" srcId="{4A7A34D7-A780-4DD0-A014-4925E1A9B85F}" destId="{AA5D2A25-57D8-49A8-8D2B-9E668CCEFF14}" srcOrd="1" destOrd="0" presId="urn:microsoft.com/office/officeart/2005/8/layout/chevron2"/>
    <dgm:cxn modelId="{E47C3101-ED4F-4AE3-AF81-34B262A908B9}" type="presParOf" srcId="{3EA6A51B-F209-47EC-AD84-6365C5687537}" destId="{5C21E537-36CA-4C18-BAFD-86982F5B8D07}" srcOrd="1" destOrd="0" presId="urn:microsoft.com/office/officeart/2005/8/layout/chevron2"/>
    <dgm:cxn modelId="{31EBAAD1-4D9F-4B2F-824B-B36ECAC62429}" type="presParOf" srcId="{3EA6A51B-F209-47EC-AD84-6365C5687537}" destId="{49D53BF2-5E54-47A6-BE18-76E22593D58A}" srcOrd="2" destOrd="0" presId="urn:microsoft.com/office/officeart/2005/8/layout/chevron2"/>
    <dgm:cxn modelId="{FF692745-0368-48FB-B42B-390530F93762}" type="presParOf" srcId="{49D53BF2-5E54-47A6-BE18-76E22593D58A}" destId="{147FA98A-940B-4561-B2C8-81827ED71178}" srcOrd="0" destOrd="0" presId="urn:microsoft.com/office/officeart/2005/8/layout/chevron2"/>
    <dgm:cxn modelId="{D00AA131-68B9-4189-A2BB-C552D53DB2C0}" type="presParOf" srcId="{49D53BF2-5E54-47A6-BE18-76E22593D58A}" destId="{191A0FBB-0515-43B7-89AE-B174FD92AAAA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6.xml><?xml version="1.0" encoding="utf-8"?>
<dgm:dataModel xmlns:dgm="http://schemas.openxmlformats.org/drawingml/2006/diagram" xmlns:a="http://schemas.openxmlformats.org/drawingml/2006/main">
  <dgm:ptLst>
    <dgm:pt modelId="{FAFC7C5C-227F-40CE-86C2-079C4A40B566}" type="doc">
      <dgm:prSet loTypeId="urn:microsoft.com/office/officeart/2005/8/layout/chevron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CEF1F5C9-3A27-4115-8A67-B163B0C49011}">
      <dgm:prSet phldrT="[Text]"/>
      <dgm:spPr/>
      <dgm:t>
        <a:bodyPr/>
        <a:lstStyle/>
        <a:p>
          <a:r>
            <a:rPr lang="en-US"/>
            <a:t>PNS yang Dikecualikan</a:t>
          </a:r>
        </a:p>
      </dgm:t>
    </dgm:pt>
    <dgm:pt modelId="{669AB292-F69B-4515-AF30-49EF490DD378}" type="parTrans" cxnId="{28BB991E-24B6-47FE-AD2A-763F66DC18B2}">
      <dgm:prSet/>
      <dgm:spPr/>
      <dgm:t>
        <a:bodyPr/>
        <a:lstStyle/>
        <a:p>
          <a:endParaRPr lang="en-US"/>
        </a:p>
      </dgm:t>
    </dgm:pt>
    <dgm:pt modelId="{288C36E7-6585-47BA-8FFC-E20027494091}" type="sibTrans" cxnId="{28BB991E-24B6-47FE-AD2A-763F66DC18B2}">
      <dgm:prSet/>
      <dgm:spPr/>
      <dgm:t>
        <a:bodyPr/>
        <a:lstStyle/>
        <a:p>
          <a:endParaRPr lang="en-US"/>
        </a:p>
      </dgm:t>
    </dgm:pt>
    <dgm:pt modelId="{3CEB6E73-62BA-4C79-9CCC-9A79A287E256}">
      <dgm:prSet phldrT="[Text]"/>
      <dgm:spPr/>
      <dgm:t>
        <a:bodyPr/>
        <a:lstStyle/>
        <a:p>
          <a:r>
            <a:rPr lang="en-US" dirty="0"/>
            <a:t>PNS yang </a:t>
          </a:r>
          <a:r>
            <a:rPr lang="en-US" dirty="0" err="1"/>
            <a:t>akan</a:t>
          </a:r>
          <a:r>
            <a:rPr lang="en-US" dirty="0"/>
            <a:t> </a:t>
          </a:r>
          <a:r>
            <a:rPr lang="en-US" dirty="0" err="1"/>
            <a:t>diberi</a:t>
          </a:r>
          <a:r>
            <a:rPr lang="en-US" dirty="0"/>
            <a:t> </a:t>
          </a:r>
          <a:r>
            <a:rPr lang="en-US" dirty="0" err="1"/>
            <a:t>pangkat</a:t>
          </a:r>
          <a:r>
            <a:rPr lang="en-US" dirty="0"/>
            <a:t> </a:t>
          </a:r>
          <a:r>
            <a:rPr lang="en-US" dirty="0" err="1"/>
            <a:t>pengabdian</a:t>
          </a:r>
          <a:r>
            <a:rPr lang="en-US" dirty="0"/>
            <a:t>;</a:t>
          </a:r>
        </a:p>
      </dgm:t>
    </dgm:pt>
    <dgm:pt modelId="{F0EF8520-6CB8-4A7B-91B1-5A362970B24F}" type="parTrans" cxnId="{898753A7-4003-488B-BDAD-B3D281F74061}">
      <dgm:prSet/>
      <dgm:spPr/>
      <dgm:t>
        <a:bodyPr/>
        <a:lstStyle/>
        <a:p>
          <a:endParaRPr lang="en-US"/>
        </a:p>
      </dgm:t>
    </dgm:pt>
    <dgm:pt modelId="{67C9E0D4-856C-41F0-A319-AB9408F6E62C}" type="sibTrans" cxnId="{898753A7-4003-488B-BDAD-B3D281F74061}">
      <dgm:prSet/>
      <dgm:spPr/>
      <dgm:t>
        <a:bodyPr/>
        <a:lstStyle/>
        <a:p>
          <a:endParaRPr lang="en-US"/>
        </a:p>
      </dgm:t>
    </dgm:pt>
    <dgm:pt modelId="{BF77CA26-B1D8-4A05-847C-0886EC6A8A44}">
      <dgm:prSet phldrT="[Text]"/>
      <dgm:spPr/>
      <dgm:t>
        <a:bodyPr/>
        <a:lstStyle/>
        <a:p>
          <a:r>
            <a:rPr lang="en-US" dirty="0" err="1"/>
            <a:t>Kelengkapan</a:t>
          </a:r>
          <a:r>
            <a:rPr lang="en-US" dirty="0"/>
            <a:t> </a:t>
          </a:r>
          <a:r>
            <a:rPr lang="en-US" dirty="0" err="1"/>
            <a:t>Administrasi</a:t>
          </a:r>
          <a:endParaRPr lang="en-US" dirty="0"/>
        </a:p>
      </dgm:t>
    </dgm:pt>
    <dgm:pt modelId="{56FED178-3B74-47B9-955A-92485002011F}" type="parTrans" cxnId="{DF227DA7-6C1E-4D46-8FF5-D80E15720EBB}">
      <dgm:prSet/>
      <dgm:spPr/>
      <dgm:t>
        <a:bodyPr/>
        <a:lstStyle/>
        <a:p>
          <a:endParaRPr lang="en-US"/>
        </a:p>
      </dgm:t>
    </dgm:pt>
    <dgm:pt modelId="{923BF0B4-35FA-4A1E-B41B-243B47CA81F2}" type="sibTrans" cxnId="{DF227DA7-6C1E-4D46-8FF5-D80E15720EBB}">
      <dgm:prSet/>
      <dgm:spPr/>
      <dgm:t>
        <a:bodyPr/>
        <a:lstStyle/>
        <a:p>
          <a:endParaRPr lang="en-US"/>
        </a:p>
      </dgm:t>
    </dgm:pt>
    <dgm:pt modelId="{918BAB7C-8B60-4BD0-9005-7AD3B5CFCD70}">
      <dgm:prSet phldrT="[Text]"/>
      <dgm:spPr/>
      <dgm:t>
        <a:bodyPr/>
        <a:lstStyle/>
        <a:p>
          <a:r>
            <a:rPr lang="en-US" dirty="0"/>
            <a:t>FC SK </a:t>
          </a:r>
          <a:r>
            <a:rPr lang="en-US" dirty="0" err="1"/>
            <a:t>Pangkat</a:t>
          </a:r>
          <a:r>
            <a:rPr lang="en-US" dirty="0"/>
            <a:t> </a:t>
          </a:r>
          <a:r>
            <a:rPr lang="en-US" dirty="0" err="1"/>
            <a:t>Terakhir</a:t>
          </a:r>
          <a:r>
            <a:rPr lang="en-US" dirty="0"/>
            <a:t> yang </a:t>
          </a:r>
          <a:r>
            <a:rPr lang="en-US" dirty="0" err="1"/>
            <a:t>telah</a:t>
          </a:r>
          <a:r>
            <a:rPr lang="en-US" dirty="0"/>
            <a:t> </a:t>
          </a:r>
          <a:r>
            <a:rPr lang="en-US" dirty="0" err="1"/>
            <a:t>dilegalisir</a:t>
          </a:r>
          <a:r>
            <a:rPr lang="en-US" dirty="0"/>
            <a:t> 2 (</a:t>
          </a:r>
          <a:r>
            <a:rPr lang="en-US" dirty="0" err="1"/>
            <a:t>dua</a:t>
          </a:r>
          <a:r>
            <a:rPr lang="en-US" dirty="0"/>
            <a:t>) </a:t>
          </a:r>
          <a:r>
            <a:rPr lang="en-US" dirty="0" err="1"/>
            <a:t>lembar</a:t>
          </a:r>
          <a:r>
            <a:rPr lang="en-US" dirty="0"/>
            <a:t>;</a:t>
          </a:r>
        </a:p>
      </dgm:t>
    </dgm:pt>
    <dgm:pt modelId="{46E79201-3731-47B0-8F64-8178B410EF09}" type="parTrans" cxnId="{B00B59CA-44EE-4DAA-AD77-4E8BE8170F69}">
      <dgm:prSet/>
      <dgm:spPr/>
      <dgm:t>
        <a:bodyPr/>
        <a:lstStyle/>
        <a:p>
          <a:endParaRPr lang="en-US"/>
        </a:p>
      </dgm:t>
    </dgm:pt>
    <dgm:pt modelId="{B659F880-C645-4FF1-9957-85C252ED1545}" type="sibTrans" cxnId="{B00B59CA-44EE-4DAA-AD77-4E8BE8170F69}">
      <dgm:prSet/>
      <dgm:spPr/>
      <dgm:t>
        <a:bodyPr/>
        <a:lstStyle/>
        <a:p>
          <a:endParaRPr lang="en-US"/>
        </a:p>
      </dgm:t>
    </dgm:pt>
    <dgm:pt modelId="{2F25FDE2-B1D0-40D9-BF02-4FA3252A57EB}">
      <dgm:prSet phldrT="[Text]" phldr="1"/>
      <dgm:spPr/>
      <dgm:t>
        <a:bodyPr/>
        <a:lstStyle/>
        <a:p>
          <a:endParaRPr lang="en-US"/>
        </a:p>
      </dgm:t>
    </dgm:pt>
    <dgm:pt modelId="{33527377-8CC3-4273-A11B-2F1FBE149AD5}" type="parTrans" cxnId="{1570CC0D-5C3A-4EE2-8CBD-EB0CDEFECC0D}">
      <dgm:prSet/>
      <dgm:spPr/>
      <dgm:t>
        <a:bodyPr/>
        <a:lstStyle/>
        <a:p>
          <a:endParaRPr lang="en-US"/>
        </a:p>
      </dgm:t>
    </dgm:pt>
    <dgm:pt modelId="{5438BDC0-F9B4-4B21-96F6-B530353BDB4D}" type="sibTrans" cxnId="{1570CC0D-5C3A-4EE2-8CBD-EB0CDEFECC0D}">
      <dgm:prSet/>
      <dgm:spPr/>
      <dgm:t>
        <a:bodyPr/>
        <a:lstStyle/>
        <a:p>
          <a:endParaRPr lang="en-US"/>
        </a:p>
      </dgm:t>
    </dgm:pt>
    <dgm:pt modelId="{D729E525-676E-4EF4-B512-E2814177376A}">
      <dgm:prSet/>
      <dgm:spPr/>
      <dgm:t>
        <a:bodyPr/>
        <a:lstStyle/>
        <a:p>
          <a:r>
            <a:rPr lang="en-US"/>
            <a:t>FC NIP Baru yang telah dilegalisir 2 (dua) lembar;</a:t>
          </a:r>
          <a:endParaRPr lang="en-US" dirty="0"/>
        </a:p>
      </dgm:t>
    </dgm:pt>
    <dgm:pt modelId="{CCA7273D-047E-4678-BDE7-DA84D4B09EAE}" type="parTrans" cxnId="{2C21CC3C-DC8F-423D-9509-2F5546C29206}">
      <dgm:prSet/>
      <dgm:spPr/>
      <dgm:t>
        <a:bodyPr/>
        <a:lstStyle/>
        <a:p>
          <a:endParaRPr lang="en-US"/>
        </a:p>
      </dgm:t>
    </dgm:pt>
    <dgm:pt modelId="{DED1CD35-7E28-4E48-8DFE-5CF86D156AAF}" type="sibTrans" cxnId="{2C21CC3C-DC8F-423D-9509-2F5546C29206}">
      <dgm:prSet/>
      <dgm:spPr/>
      <dgm:t>
        <a:bodyPr/>
        <a:lstStyle/>
        <a:p>
          <a:endParaRPr lang="en-US"/>
        </a:p>
      </dgm:t>
    </dgm:pt>
    <dgm:pt modelId="{FC7C190B-CC9D-4036-9BCD-8D7493847EAA}">
      <dgm:prSet/>
      <dgm:spPr/>
      <dgm:t>
        <a:bodyPr/>
        <a:lstStyle/>
        <a:p>
          <a:r>
            <a:rPr lang="en-US"/>
            <a:t>FC SK Jabatan Struktural Terakhr yang telah dilegalisir 2 (dua) lembar</a:t>
          </a:r>
          <a:endParaRPr lang="en-US" dirty="0"/>
        </a:p>
      </dgm:t>
    </dgm:pt>
    <dgm:pt modelId="{29F07061-C41F-474F-B903-3C6351D1DC35}" type="parTrans" cxnId="{6F05F936-3927-435E-8647-FAA788083C0E}">
      <dgm:prSet/>
      <dgm:spPr/>
      <dgm:t>
        <a:bodyPr/>
        <a:lstStyle/>
        <a:p>
          <a:endParaRPr lang="en-US"/>
        </a:p>
      </dgm:t>
    </dgm:pt>
    <dgm:pt modelId="{85A5516F-AAF1-470D-B276-9992F13EEE7F}" type="sibTrans" cxnId="{6F05F936-3927-435E-8647-FAA788083C0E}">
      <dgm:prSet/>
      <dgm:spPr/>
      <dgm:t>
        <a:bodyPr/>
        <a:lstStyle/>
        <a:p>
          <a:endParaRPr lang="en-US"/>
        </a:p>
      </dgm:t>
    </dgm:pt>
    <dgm:pt modelId="{C2E4853F-2EC3-4BC8-A41C-F748F0360EA0}">
      <dgm:prSet/>
      <dgm:spPr/>
      <dgm:t>
        <a:bodyPr/>
        <a:lstStyle/>
        <a:p>
          <a:r>
            <a:rPr lang="en-US" dirty="0"/>
            <a:t>Pas </a:t>
          </a:r>
          <a:r>
            <a:rPr lang="en-US" dirty="0" err="1"/>
            <a:t>Foto</a:t>
          </a:r>
          <a:r>
            <a:rPr lang="en-US" dirty="0"/>
            <a:t> </a:t>
          </a:r>
          <a:r>
            <a:rPr lang="en-US" dirty="0" err="1"/>
            <a:t>berwarna</a:t>
          </a:r>
          <a:r>
            <a:rPr lang="en-US" dirty="0"/>
            <a:t> </a:t>
          </a:r>
          <a:r>
            <a:rPr lang="en-US" dirty="0" err="1"/>
            <a:t>ukuran</a:t>
          </a:r>
          <a:r>
            <a:rPr lang="en-US" dirty="0"/>
            <a:t> 3x4 </a:t>
          </a:r>
          <a:r>
            <a:rPr lang="en-US" dirty="0" err="1"/>
            <a:t>sebanyak</a:t>
          </a:r>
          <a:r>
            <a:rPr lang="en-US" dirty="0"/>
            <a:t> 2 (</a:t>
          </a:r>
          <a:r>
            <a:rPr lang="en-US" dirty="0" err="1"/>
            <a:t>dua</a:t>
          </a:r>
          <a:r>
            <a:rPr lang="en-US" dirty="0"/>
            <a:t>) </a:t>
          </a:r>
          <a:r>
            <a:rPr lang="en-US" dirty="0" err="1"/>
            <a:t>lembar</a:t>
          </a:r>
          <a:r>
            <a:rPr lang="en-US" dirty="0"/>
            <a:t>.</a:t>
          </a:r>
        </a:p>
      </dgm:t>
    </dgm:pt>
    <dgm:pt modelId="{FA224EA1-9A49-44BC-A5DA-4377029E9A33}" type="parTrans" cxnId="{12FE2FF8-32B6-4EA0-BC1F-1D1E0C74ACA0}">
      <dgm:prSet/>
      <dgm:spPr/>
      <dgm:t>
        <a:bodyPr/>
        <a:lstStyle/>
        <a:p>
          <a:endParaRPr lang="en-US"/>
        </a:p>
      </dgm:t>
    </dgm:pt>
    <dgm:pt modelId="{13E966F8-37D2-490C-B798-5E2EBAD9312D}" type="sibTrans" cxnId="{12FE2FF8-32B6-4EA0-BC1F-1D1E0C74ACA0}">
      <dgm:prSet/>
      <dgm:spPr/>
      <dgm:t>
        <a:bodyPr/>
        <a:lstStyle/>
        <a:p>
          <a:endParaRPr lang="en-US"/>
        </a:p>
      </dgm:t>
    </dgm:pt>
    <dgm:pt modelId="{6776DD46-F390-46C3-A16B-6783C828D5B8}">
      <dgm:prSet/>
      <dgm:spPr/>
      <dgm:t>
        <a:bodyPr/>
        <a:lstStyle/>
        <a:p>
          <a:r>
            <a:rPr lang="en-US"/>
            <a:t>PNS yang telah mengikuti dan lulus pendidikan dan pelatihan kepemimpinan sebagai berikut :</a:t>
          </a:r>
          <a:endParaRPr lang="en-US" dirty="0"/>
        </a:p>
      </dgm:t>
    </dgm:pt>
    <dgm:pt modelId="{FE99B7F7-0647-49B0-B7A8-F161332CC4EB}" type="parTrans" cxnId="{1622BADD-C255-48C9-A056-57B6CF1B11E1}">
      <dgm:prSet/>
      <dgm:spPr/>
      <dgm:t>
        <a:bodyPr/>
        <a:lstStyle/>
        <a:p>
          <a:endParaRPr lang="en-US"/>
        </a:p>
      </dgm:t>
    </dgm:pt>
    <dgm:pt modelId="{3617C07B-3B82-41EF-B6B8-13940B91EE3D}" type="sibTrans" cxnId="{1622BADD-C255-48C9-A056-57B6CF1B11E1}">
      <dgm:prSet/>
      <dgm:spPr/>
      <dgm:t>
        <a:bodyPr/>
        <a:lstStyle/>
        <a:p>
          <a:endParaRPr lang="en-US"/>
        </a:p>
      </dgm:t>
    </dgm:pt>
    <dgm:pt modelId="{F5F072FF-941D-4D16-B040-E47DD67D8078}">
      <dgm:prSet/>
      <dgm:spPr/>
      <dgm:t>
        <a:bodyPr/>
        <a:lstStyle/>
        <a:p>
          <a:r>
            <a:rPr lang="en-US"/>
            <a:t>Spama/Adum/Diklat Pim. Tk. IV untuk Ujian Dinas Tk. I</a:t>
          </a:r>
          <a:endParaRPr lang="en-US" dirty="0" err="1"/>
        </a:p>
      </dgm:t>
    </dgm:pt>
    <dgm:pt modelId="{B7E0CD5F-BCCB-472C-B22B-4159922E073F}" type="parTrans" cxnId="{7C1EE1FC-2864-4770-A61A-76F2756118CA}">
      <dgm:prSet/>
      <dgm:spPr/>
      <dgm:t>
        <a:bodyPr/>
        <a:lstStyle/>
        <a:p>
          <a:endParaRPr lang="en-US"/>
        </a:p>
      </dgm:t>
    </dgm:pt>
    <dgm:pt modelId="{A4A42FC6-2B18-4C2A-BBBE-57111C0C0399}" type="sibTrans" cxnId="{7C1EE1FC-2864-4770-A61A-76F2756118CA}">
      <dgm:prSet/>
      <dgm:spPr/>
      <dgm:t>
        <a:bodyPr/>
        <a:lstStyle/>
        <a:p>
          <a:endParaRPr lang="en-US"/>
        </a:p>
      </dgm:t>
    </dgm:pt>
    <dgm:pt modelId="{8530D1F5-F70C-4A96-8C91-183CC784A4C5}">
      <dgm:prSet/>
      <dgm:spPr/>
      <dgm:t>
        <a:bodyPr/>
        <a:lstStyle/>
        <a:p>
          <a:r>
            <a:rPr lang="en-US" dirty="0" err="1"/>
            <a:t>Sepadya</a:t>
          </a:r>
          <a:r>
            <a:rPr lang="en-US" dirty="0"/>
            <a:t>/</a:t>
          </a:r>
          <a:r>
            <a:rPr lang="en-US" dirty="0" err="1"/>
            <a:t>Spama</a:t>
          </a:r>
          <a:r>
            <a:rPr lang="en-US" dirty="0"/>
            <a:t>/</a:t>
          </a:r>
          <a:r>
            <a:rPr lang="en-US" dirty="0" err="1"/>
            <a:t>Diklat</a:t>
          </a:r>
          <a:r>
            <a:rPr lang="en-US" dirty="0"/>
            <a:t> </a:t>
          </a:r>
          <a:r>
            <a:rPr lang="en-US" dirty="0" err="1"/>
            <a:t>Pim</a:t>
          </a:r>
          <a:r>
            <a:rPr lang="en-US" dirty="0"/>
            <a:t>. Tk. III </a:t>
          </a:r>
          <a:r>
            <a:rPr lang="en-US" dirty="0" err="1"/>
            <a:t>untuk</a:t>
          </a:r>
          <a:r>
            <a:rPr lang="en-US" dirty="0"/>
            <a:t> </a:t>
          </a:r>
          <a:r>
            <a:rPr lang="en-US" dirty="0" err="1"/>
            <a:t>ujian</a:t>
          </a:r>
          <a:r>
            <a:rPr lang="en-US" dirty="0"/>
            <a:t> </a:t>
          </a:r>
          <a:r>
            <a:rPr lang="en-US" dirty="0" err="1"/>
            <a:t>Dinas</a:t>
          </a:r>
          <a:r>
            <a:rPr lang="en-US" dirty="0"/>
            <a:t> Tk. II</a:t>
          </a:r>
        </a:p>
      </dgm:t>
    </dgm:pt>
    <dgm:pt modelId="{5A56FAEC-2399-4A14-B614-6836A1D06AFA}" type="parTrans" cxnId="{0875DAE0-F64F-4799-8252-B77FFAC27B8B}">
      <dgm:prSet/>
      <dgm:spPr/>
      <dgm:t>
        <a:bodyPr/>
        <a:lstStyle/>
        <a:p>
          <a:endParaRPr lang="en-US"/>
        </a:p>
      </dgm:t>
    </dgm:pt>
    <dgm:pt modelId="{227869B9-DE7E-4724-A50D-1F6506F5C91F}" type="sibTrans" cxnId="{0875DAE0-F64F-4799-8252-B77FFAC27B8B}">
      <dgm:prSet/>
      <dgm:spPr/>
      <dgm:t>
        <a:bodyPr/>
        <a:lstStyle/>
        <a:p>
          <a:endParaRPr lang="en-US"/>
        </a:p>
      </dgm:t>
    </dgm:pt>
    <dgm:pt modelId="{804DD82E-E89C-48F1-A7FE-D91A4DDB650E}" type="pres">
      <dgm:prSet presAssocID="{FAFC7C5C-227F-40CE-86C2-079C4A40B566}" presName="linearFlow" presStyleCnt="0">
        <dgm:presLayoutVars>
          <dgm:dir/>
          <dgm:animLvl val="lvl"/>
          <dgm:resizeHandles val="exact"/>
        </dgm:presLayoutVars>
      </dgm:prSet>
      <dgm:spPr/>
    </dgm:pt>
    <dgm:pt modelId="{29626400-4328-42C9-8CB8-F6C583B83866}" type="pres">
      <dgm:prSet presAssocID="{CEF1F5C9-3A27-4115-8A67-B163B0C49011}" presName="composite" presStyleCnt="0"/>
      <dgm:spPr/>
    </dgm:pt>
    <dgm:pt modelId="{138D40EA-AFDD-4BFE-982D-DEF6B80A8C30}" type="pres">
      <dgm:prSet presAssocID="{CEF1F5C9-3A27-4115-8A67-B163B0C49011}" presName="parentText" presStyleLbl="alignNode1" presStyleIdx="0" presStyleCnt="2">
        <dgm:presLayoutVars>
          <dgm:chMax val="1"/>
          <dgm:bulletEnabled val="1"/>
        </dgm:presLayoutVars>
      </dgm:prSet>
      <dgm:spPr/>
    </dgm:pt>
    <dgm:pt modelId="{ECD84842-FC6D-49D9-B87C-34D77060E6D9}" type="pres">
      <dgm:prSet presAssocID="{CEF1F5C9-3A27-4115-8A67-B163B0C49011}" presName="descendantText" presStyleLbl="alignAcc1" presStyleIdx="0" presStyleCnt="2">
        <dgm:presLayoutVars>
          <dgm:bulletEnabled val="1"/>
        </dgm:presLayoutVars>
      </dgm:prSet>
      <dgm:spPr/>
    </dgm:pt>
    <dgm:pt modelId="{35D1AB4A-9683-4148-AE81-076971553DED}" type="pres">
      <dgm:prSet presAssocID="{288C36E7-6585-47BA-8FFC-E20027494091}" presName="sp" presStyleCnt="0"/>
      <dgm:spPr/>
    </dgm:pt>
    <dgm:pt modelId="{059CA191-9BD0-4484-B6BF-E30838BA3047}" type="pres">
      <dgm:prSet presAssocID="{BF77CA26-B1D8-4A05-847C-0886EC6A8A44}" presName="composite" presStyleCnt="0"/>
      <dgm:spPr/>
    </dgm:pt>
    <dgm:pt modelId="{05EE1F30-B8FE-416B-AFB5-4D62A7DB0DD3}" type="pres">
      <dgm:prSet presAssocID="{BF77CA26-B1D8-4A05-847C-0886EC6A8A44}" presName="parentText" presStyleLbl="alignNode1" presStyleIdx="1" presStyleCnt="2">
        <dgm:presLayoutVars>
          <dgm:chMax val="1"/>
          <dgm:bulletEnabled val="1"/>
        </dgm:presLayoutVars>
      </dgm:prSet>
      <dgm:spPr/>
    </dgm:pt>
    <dgm:pt modelId="{AE1FB460-544F-4780-AF7D-2845C2DB3226}" type="pres">
      <dgm:prSet presAssocID="{BF77CA26-B1D8-4A05-847C-0886EC6A8A44}" presName="descendantText" presStyleLbl="alignAcc1" presStyleIdx="1" presStyleCnt="2">
        <dgm:presLayoutVars>
          <dgm:bulletEnabled val="1"/>
        </dgm:presLayoutVars>
      </dgm:prSet>
      <dgm:spPr/>
    </dgm:pt>
  </dgm:ptLst>
  <dgm:cxnLst>
    <dgm:cxn modelId="{A97C880A-6FB8-42F4-996E-EA41F5D5EF84}" type="presOf" srcId="{8530D1F5-F70C-4A96-8C91-183CC784A4C5}" destId="{ECD84842-FC6D-49D9-B87C-34D77060E6D9}" srcOrd="0" destOrd="3" presId="urn:microsoft.com/office/officeart/2005/8/layout/chevron2"/>
    <dgm:cxn modelId="{1570CC0D-5C3A-4EE2-8CBD-EB0CDEFECC0D}" srcId="{BF77CA26-B1D8-4A05-847C-0886EC6A8A44}" destId="{2F25FDE2-B1D0-40D9-BF02-4FA3252A57EB}" srcOrd="4" destOrd="0" parTransId="{33527377-8CC3-4273-A11B-2F1FBE149AD5}" sibTransId="{5438BDC0-F9B4-4B21-96F6-B530353BDB4D}"/>
    <dgm:cxn modelId="{B24FFE0E-C328-4E9B-BEC5-144BBE8A7BA0}" type="presOf" srcId="{C2E4853F-2EC3-4BC8-A41C-F748F0360EA0}" destId="{AE1FB460-544F-4780-AF7D-2845C2DB3226}" srcOrd="0" destOrd="3" presId="urn:microsoft.com/office/officeart/2005/8/layout/chevron2"/>
    <dgm:cxn modelId="{C02F4313-7474-48A1-884E-11A88691E089}" type="presOf" srcId="{F5F072FF-941D-4D16-B040-E47DD67D8078}" destId="{ECD84842-FC6D-49D9-B87C-34D77060E6D9}" srcOrd="0" destOrd="2" presId="urn:microsoft.com/office/officeart/2005/8/layout/chevron2"/>
    <dgm:cxn modelId="{28BB991E-24B6-47FE-AD2A-763F66DC18B2}" srcId="{FAFC7C5C-227F-40CE-86C2-079C4A40B566}" destId="{CEF1F5C9-3A27-4115-8A67-B163B0C49011}" srcOrd="0" destOrd="0" parTransId="{669AB292-F69B-4515-AF30-49EF490DD378}" sibTransId="{288C36E7-6585-47BA-8FFC-E20027494091}"/>
    <dgm:cxn modelId="{C0D4B82C-5A6E-45A0-84DB-09F9F37329A8}" type="presOf" srcId="{FAFC7C5C-227F-40CE-86C2-079C4A40B566}" destId="{804DD82E-E89C-48F1-A7FE-D91A4DDB650E}" srcOrd="0" destOrd="0" presId="urn:microsoft.com/office/officeart/2005/8/layout/chevron2"/>
    <dgm:cxn modelId="{6F05F936-3927-435E-8647-FAA788083C0E}" srcId="{BF77CA26-B1D8-4A05-847C-0886EC6A8A44}" destId="{FC7C190B-CC9D-4036-9BCD-8D7493847EAA}" srcOrd="2" destOrd="0" parTransId="{29F07061-C41F-474F-B903-3C6351D1DC35}" sibTransId="{85A5516F-AAF1-470D-B276-9992F13EEE7F}"/>
    <dgm:cxn modelId="{2C21CC3C-DC8F-423D-9509-2F5546C29206}" srcId="{BF77CA26-B1D8-4A05-847C-0886EC6A8A44}" destId="{D729E525-676E-4EF4-B512-E2814177376A}" srcOrd="1" destOrd="0" parTransId="{CCA7273D-047E-4678-BDE7-DA84D4B09EAE}" sibTransId="{DED1CD35-7E28-4E48-8DFE-5CF86D156AAF}"/>
    <dgm:cxn modelId="{5D29E143-E8A3-4193-8C18-B3A5375E8903}" type="presOf" srcId="{CEF1F5C9-3A27-4115-8A67-B163B0C49011}" destId="{138D40EA-AFDD-4BFE-982D-DEF6B80A8C30}" srcOrd="0" destOrd="0" presId="urn:microsoft.com/office/officeart/2005/8/layout/chevron2"/>
    <dgm:cxn modelId="{0875424B-C4D9-46BA-8619-43855543688D}" type="presOf" srcId="{918BAB7C-8B60-4BD0-9005-7AD3B5CFCD70}" destId="{AE1FB460-544F-4780-AF7D-2845C2DB3226}" srcOrd="0" destOrd="0" presId="urn:microsoft.com/office/officeart/2005/8/layout/chevron2"/>
    <dgm:cxn modelId="{F5E1EF51-B00F-421A-A619-B4A17AAC2204}" type="presOf" srcId="{D729E525-676E-4EF4-B512-E2814177376A}" destId="{AE1FB460-544F-4780-AF7D-2845C2DB3226}" srcOrd="0" destOrd="1" presId="urn:microsoft.com/office/officeart/2005/8/layout/chevron2"/>
    <dgm:cxn modelId="{5E7F0092-7DCA-48C0-ABC9-CB13CA8C137C}" type="presOf" srcId="{2F25FDE2-B1D0-40D9-BF02-4FA3252A57EB}" destId="{AE1FB460-544F-4780-AF7D-2845C2DB3226}" srcOrd="0" destOrd="4" presId="urn:microsoft.com/office/officeart/2005/8/layout/chevron2"/>
    <dgm:cxn modelId="{898753A7-4003-488B-BDAD-B3D281F74061}" srcId="{CEF1F5C9-3A27-4115-8A67-B163B0C49011}" destId="{3CEB6E73-62BA-4C79-9CCC-9A79A287E256}" srcOrd="0" destOrd="0" parTransId="{F0EF8520-6CB8-4A7B-91B1-5A362970B24F}" sibTransId="{67C9E0D4-856C-41F0-A319-AB9408F6E62C}"/>
    <dgm:cxn modelId="{DF227DA7-6C1E-4D46-8FF5-D80E15720EBB}" srcId="{FAFC7C5C-227F-40CE-86C2-079C4A40B566}" destId="{BF77CA26-B1D8-4A05-847C-0886EC6A8A44}" srcOrd="1" destOrd="0" parTransId="{56FED178-3B74-47B9-955A-92485002011F}" sibTransId="{923BF0B4-35FA-4A1E-B41B-243B47CA81F2}"/>
    <dgm:cxn modelId="{BB6EB3C2-A154-4D73-888A-B44A4DB2BC23}" type="presOf" srcId="{3CEB6E73-62BA-4C79-9CCC-9A79A287E256}" destId="{ECD84842-FC6D-49D9-B87C-34D77060E6D9}" srcOrd="0" destOrd="0" presId="urn:microsoft.com/office/officeart/2005/8/layout/chevron2"/>
    <dgm:cxn modelId="{B00B59CA-44EE-4DAA-AD77-4E8BE8170F69}" srcId="{BF77CA26-B1D8-4A05-847C-0886EC6A8A44}" destId="{918BAB7C-8B60-4BD0-9005-7AD3B5CFCD70}" srcOrd="0" destOrd="0" parTransId="{46E79201-3731-47B0-8F64-8178B410EF09}" sibTransId="{B659F880-C645-4FF1-9957-85C252ED1545}"/>
    <dgm:cxn modelId="{EAEE1AD6-C60E-43B0-93C5-FF4EB03CB0F2}" type="presOf" srcId="{BF77CA26-B1D8-4A05-847C-0886EC6A8A44}" destId="{05EE1F30-B8FE-416B-AFB5-4D62A7DB0DD3}" srcOrd="0" destOrd="0" presId="urn:microsoft.com/office/officeart/2005/8/layout/chevron2"/>
    <dgm:cxn modelId="{1622BADD-C255-48C9-A056-57B6CF1B11E1}" srcId="{CEF1F5C9-3A27-4115-8A67-B163B0C49011}" destId="{6776DD46-F390-46C3-A16B-6783C828D5B8}" srcOrd="1" destOrd="0" parTransId="{FE99B7F7-0647-49B0-B7A8-F161332CC4EB}" sibTransId="{3617C07B-3B82-41EF-B6B8-13940B91EE3D}"/>
    <dgm:cxn modelId="{E5E560DF-4C80-49AE-B926-2B6BB90638EA}" type="presOf" srcId="{6776DD46-F390-46C3-A16B-6783C828D5B8}" destId="{ECD84842-FC6D-49D9-B87C-34D77060E6D9}" srcOrd="0" destOrd="1" presId="urn:microsoft.com/office/officeart/2005/8/layout/chevron2"/>
    <dgm:cxn modelId="{0875DAE0-F64F-4799-8252-B77FFAC27B8B}" srcId="{6776DD46-F390-46C3-A16B-6783C828D5B8}" destId="{8530D1F5-F70C-4A96-8C91-183CC784A4C5}" srcOrd="1" destOrd="0" parTransId="{5A56FAEC-2399-4A14-B614-6836A1D06AFA}" sibTransId="{227869B9-DE7E-4724-A50D-1F6506F5C91F}"/>
    <dgm:cxn modelId="{5DA45DF6-436F-4C9D-A13E-91C0F725281D}" type="presOf" srcId="{FC7C190B-CC9D-4036-9BCD-8D7493847EAA}" destId="{AE1FB460-544F-4780-AF7D-2845C2DB3226}" srcOrd="0" destOrd="2" presId="urn:microsoft.com/office/officeart/2005/8/layout/chevron2"/>
    <dgm:cxn modelId="{12FE2FF8-32B6-4EA0-BC1F-1D1E0C74ACA0}" srcId="{BF77CA26-B1D8-4A05-847C-0886EC6A8A44}" destId="{C2E4853F-2EC3-4BC8-A41C-F748F0360EA0}" srcOrd="3" destOrd="0" parTransId="{FA224EA1-9A49-44BC-A5DA-4377029E9A33}" sibTransId="{13E966F8-37D2-490C-B798-5E2EBAD9312D}"/>
    <dgm:cxn modelId="{7C1EE1FC-2864-4770-A61A-76F2756118CA}" srcId="{6776DD46-F390-46C3-A16B-6783C828D5B8}" destId="{F5F072FF-941D-4D16-B040-E47DD67D8078}" srcOrd="0" destOrd="0" parTransId="{B7E0CD5F-BCCB-472C-B22B-4159922E073F}" sibTransId="{A4A42FC6-2B18-4C2A-BBBE-57111C0C0399}"/>
    <dgm:cxn modelId="{BDE7D3BE-AC83-4AB1-8EC5-06BAD9494847}" type="presParOf" srcId="{804DD82E-E89C-48F1-A7FE-D91A4DDB650E}" destId="{29626400-4328-42C9-8CB8-F6C583B83866}" srcOrd="0" destOrd="0" presId="urn:microsoft.com/office/officeart/2005/8/layout/chevron2"/>
    <dgm:cxn modelId="{5277FD49-EC0E-4096-8E8C-1E66740DFD90}" type="presParOf" srcId="{29626400-4328-42C9-8CB8-F6C583B83866}" destId="{138D40EA-AFDD-4BFE-982D-DEF6B80A8C30}" srcOrd="0" destOrd="0" presId="urn:microsoft.com/office/officeart/2005/8/layout/chevron2"/>
    <dgm:cxn modelId="{00AB3F3D-2911-4638-96D5-B597FB0B6B19}" type="presParOf" srcId="{29626400-4328-42C9-8CB8-F6C583B83866}" destId="{ECD84842-FC6D-49D9-B87C-34D77060E6D9}" srcOrd="1" destOrd="0" presId="urn:microsoft.com/office/officeart/2005/8/layout/chevron2"/>
    <dgm:cxn modelId="{20974B6F-0A2D-4529-929C-23004A8B0C80}" type="presParOf" srcId="{804DD82E-E89C-48F1-A7FE-D91A4DDB650E}" destId="{35D1AB4A-9683-4148-AE81-076971553DED}" srcOrd="1" destOrd="0" presId="urn:microsoft.com/office/officeart/2005/8/layout/chevron2"/>
    <dgm:cxn modelId="{9A1C2C78-0DDB-41CF-8527-ABBDD336C51C}" type="presParOf" srcId="{804DD82E-E89C-48F1-A7FE-D91A4DDB650E}" destId="{059CA191-9BD0-4484-B6BF-E30838BA3047}" srcOrd="2" destOrd="0" presId="urn:microsoft.com/office/officeart/2005/8/layout/chevron2"/>
    <dgm:cxn modelId="{72DFB3EE-8019-4669-9C4F-96C323038DC8}" type="presParOf" srcId="{059CA191-9BD0-4484-B6BF-E30838BA3047}" destId="{05EE1F30-B8FE-416B-AFB5-4D62A7DB0DD3}" srcOrd="0" destOrd="0" presId="urn:microsoft.com/office/officeart/2005/8/layout/chevron2"/>
    <dgm:cxn modelId="{37083945-B9AA-474F-B812-473E704F431D}" type="presParOf" srcId="{059CA191-9BD0-4484-B6BF-E30838BA3047}" destId="{AE1FB460-544F-4780-AF7D-2845C2DB3226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7.xml><?xml version="1.0" encoding="utf-8"?>
<dgm:dataModel xmlns:dgm="http://schemas.openxmlformats.org/drawingml/2006/diagram" xmlns:a="http://schemas.openxmlformats.org/drawingml/2006/main">
  <dgm:ptLst>
    <dgm:pt modelId="{414EF39F-5028-4814-93EC-C650F603A888}" type="doc">
      <dgm:prSet loTypeId="urn:microsoft.com/office/officeart/2005/8/layout/process4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08F5E27D-B4FA-4245-A507-409CCC4B321F}">
      <dgm:prSet phldrT="[Text]"/>
      <dgm:spPr/>
      <dgm:t>
        <a:bodyPr/>
        <a:lstStyle/>
        <a:p>
          <a:r>
            <a:rPr lang="en-US" dirty="0" err="1"/>
            <a:t>Persyaratan</a:t>
          </a:r>
          <a:endParaRPr lang="en-US" dirty="0"/>
        </a:p>
      </dgm:t>
    </dgm:pt>
    <dgm:pt modelId="{F2D21E0E-ABB9-4E7D-AE06-DE9F4DCD0F86}" type="parTrans" cxnId="{88715516-22FD-44BB-8C67-2191692959CA}">
      <dgm:prSet/>
      <dgm:spPr/>
      <dgm:t>
        <a:bodyPr/>
        <a:lstStyle/>
        <a:p>
          <a:endParaRPr lang="en-US"/>
        </a:p>
      </dgm:t>
    </dgm:pt>
    <dgm:pt modelId="{F4BBEC5C-F1E1-47CC-8ED8-B1AA7FFFFE46}" type="sibTrans" cxnId="{88715516-22FD-44BB-8C67-2191692959CA}">
      <dgm:prSet/>
      <dgm:spPr/>
      <dgm:t>
        <a:bodyPr/>
        <a:lstStyle/>
        <a:p>
          <a:endParaRPr lang="en-US"/>
        </a:p>
      </dgm:t>
    </dgm:pt>
    <dgm:pt modelId="{31B1413B-B51F-4E0E-A1E6-CC94C4A06645}">
      <dgm:prSet phldrT="[Text]"/>
      <dgm:spPr/>
      <dgm:t>
        <a:bodyPr/>
        <a:lstStyle/>
        <a:p>
          <a:r>
            <a:rPr lang="en-US" dirty="0"/>
            <a:t>FC NP </a:t>
          </a:r>
          <a:r>
            <a:rPr lang="en-US" dirty="0" err="1"/>
            <a:t>Baru</a:t>
          </a:r>
          <a:r>
            <a:rPr lang="en-US" dirty="0"/>
            <a:t> yang </a:t>
          </a:r>
          <a:r>
            <a:rPr lang="en-US" dirty="0" err="1"/>
            <a:t>telah</a:t>
          </a:r>
          <a:r>
            <a:rPr lang="en-US" dirty="0"/>
            <a:t> </a:t>
          </a:r>
          <a:r>
            <a:rPr lang="en-US" dirty="0" err="1"/>
            <a:t>dilegalisir</a:t>
          </a:r>
          <a:r>
            <a:rPr lang="en-US" dirty="0"/>
            <a:t> 2 (</a:t>
          </a:r>
          <a:r>
            <a:rPr lang="en-US" dirty="0" err="1"/>
            <a:t>dua</a:t>
          </a:r>
          <a:r>
            <a:rPr lang="en-US" dirty="0"/>
            <a:t>) </a:t>
          </a:r>
          <a:r>
            <a:rPr lang="en-US" dirty="0" err="1"/>
            <a:t>lembar</a:t>
          </a:r>
          <a:r>
            <a:rPr lang="en-US" dirty="0"/>
            <a:t>;</a:t>
          </a:r>
        </a:p>
      </dgm:t>
    </dgm:pt>
    <dgm:pt modelId="{35571D8D-9BFA-4C81-A1B7-F183CF0035F9}" type="parTrans" cxnId="{03D07C87-45C5-4296-AE89-EE1DB3D586D1}">
      <dgm:prSet/>
      <dgm:spPr/>
      <dgm:t>
        <a:bodyPr/>
        <a:lstStyle/>
        <a:p>
          <a:endParaRPr lang="en-US"/>
        </a:p>
      </dgm:t>
    </dgm:pt>
    <dgm:pt modelId="{82B1AF43-A71C-4D48-98EF-4B7B7D632A86}" type="sibTrans" cxnId="{03D07C87-45C5-4296-AE89-EE1DB3D586D1}">
      <dgm:prSet/>
      <dgm:spPr/>
      <dgm:t>
        <a:bodyPr/>
        <a:lstStyle/>
        <a:p>
          <a:endParaRPr lang="en-US"/>
        </a:p>
      </dgm:t>
    </dgm:pt>
    <dgm:pt modelId="{108CD45A-4015-4DF8-99A6-EEF29D354655}">
      <dgm:prSet phldrT="[Text]"/>
      <dgm:spPr/>
      <dgm:t>
        <a:bodyPr/>
        <a:lstStyle/>
        <a:p>
          <a:r>
            <a:rPr lang="en-US" dirty="0"/>
            <a:t>PNS yang </a:t>
          </a:r>
          <a:r>
            <a:rPr lang="en-US" dirty="0" err="1"/>
            <a:t>memperoleh</a:t>
          </a:r>
          <a:r>
            <a:rPr lang="en-US" dirty="0"/>
            <a:t> </a:t>
          </a:r>
          <a:r>
            <a:rPr lang="en-US" dirty="0" err="1"/>
            <a:t>Ijazah</a:t>
          </a:r>
          <a:r>
            <a:rPr lang="en-US" dirty="0"/>
            <a:t> D-III, S-1, S-2, S-3 </a:t>
          </a:r>
          <a:r>
            <a:rPr lang="en-US" dirty="0" err="1"/>
            <a:t>melalui</a:t>
          </a:r>
          <a:r>
            <a:rPr lang="en-US" dirty="0"/>
            <a:t> </a:t>
          </a:r>
          <a:r>
            <a:rPr lang="en-US" dirty="0" err="1"/>
            <a:t>Tugas</a:t>
          </a:r>
          <a:r>
            <a:rPr lang="en-US" dirty="0"/>
            <a:t> </a:t>
          </a:r>
          <a:r>
            <a:rPr lang="en-US" dirty="0" err="1"/>
            <a:t>Belajar</a:t>
          </a:r>
          <a:endParaRPr lang="en-US" dirty="0"/>
        </a:p>
      </dgm:t>
    </dgm:pt>
    <dgm:pt modelId="{2A92CA8D-9CC1-422A-BA27-C97FA144AFF0}" type="parTrans" cxnId="{5E0E110E-FACF-4208-A947-765DF745B9C8}">
      <dgm:prSet/>
      <dgm:spPr/>
      <dgm:t>
        <a:bodyPr/>
        <a:lstStyle/>
        <a:p>
          <a:endParaRPr lang="en-US"/>
        </a:p>
      </dgm:t>
    </dgm:pt>
    <dgm:pt modelId="{5C03D1FD-EBAC-42B7-9F86-42B0DBDFB03D}" type="sibTrans" cxnId="{5E0E110E-FACF-4208-A947-765DF745B9C8}">
      <dgm:prSet/>
      <dgm:spPr/>
      <dgm:t>
        <a:bodyPr/>
        <a:lstStyle/>
        <a:p>
          <a:endParaRPr lang="en-US"/>
        </a:p>
      </dgm:t>
    </dgm:pt>
    <dgm:pt modelId="{1E4C046E-6CAF-44B9-9BE5-F5EC162377BB}">
      <dgm:prSet/>
      <dgm:spPr/>
      <dgm:t>
        <a:bodyPr/>
        <a:lstStyle/>
        <a:p>
          <a:r>
            <a:rPr lang="en-US"/>
            <a:t>FC SK izin Belajar dari Pejabat yang berwenang yang telah dilegalisisr 2 (dua) lembar;</a:t>
          </a:r>
          <a:endParaRPr lang="en-US" dirty="0"/>
        </a:p>
      </dgm:t>
    </dgm:pt>
    <dgm:pt modelId="{4869D4D4-24C3-4F11-86AF-ECFFAC1CB919}" type="parTrans" cxnId="{E16928BD-F8A9-4418-9AA0-9FB56C7E7DEF}">
      <dgm:prSet/>
      <dgm:spPr/>
      <dgm:t>
        <a:bodyPr/>
        <a:lstStyle/>
        <a:p>
          <a:endParaRPr lang="en-US"/>
        </a:p>
      </dgm:t>
    </dgm:pt>
    <dgm:pt modelId="{88D7262E-799D-4C42-91A0-69AD257D11EA}" type="sibTrans" cxnId="{E16928BD-F8A9-4418-9AA0-9FB56C7E7DEF}">
      <dgm:prSet/>
      <dgm:spPr/>
      <dgm:t>
        <a:bodyPr/>
        <a:lstStyle/>
        <a:p>
          <a:endParaRPr lang="en-US"/>
        </a:p>
      </dgm:t>
    </dgm:pt>
    <dgm:pt modelId="{255F739C-33A4-4C03-B933-42396A2B8F95}">
      <dgm:prSet/>
      <dgm:spPr/>
      <dgm:t>
        <a:bodyPr/>
        <a:lstStyle/>
        <a:p>
          <a:r>
            <a:rPr lang="en-US"/>
            <a:t>Uraian Tugas yang ditandatangani oleh Pimpinan SKPD.</a:t>
          </a:r>
          <a:endParaRPr lang="en-US" dirty="0"/>
        </a:p>
      </dgm:t>
    </dgm:pt>
    <dgm:pt modelId="{36049AD2-0B3B-4D8B-8EA5-A0B7D5300DED}" type="parTrans" cxnId="{8ED9B8EF-2CFC-45DE-824B-9CF05DEF56E5}">
      <dgm:prSet/>
      <dgm:spPr/>
      <dgm:t>
        <a:bodyPr/>
        <a:lstStyle/>
        <a:p>
          <a:endParaRPr lang="en-US"/>
        </a:p>
      </dgm:t>
    </dgm:pt>
    <dgm:pt modelId="{A41C7860-7791-449A-B34E-D64840ABC6ED}" type="sibTrans" cxnId="{8ED9B8EF-2CFC-45DE-824B-9CF05DEF56E5}">
      <dgm:prSet/>
      <dgm:spPr/>
      <dgm:t>
        <a:bodyPr/>
        <a:lstStyle/>
        <a:p>
          <a:endParaRPr lang="en-US"/>
        </a:p>
      </dgm:t>
    </dgm:pt>
    <dgm:pt modelId="{01859193-D1AD-4ED2-A52C-906B50AE2284}">
      <dgm:prSet/>
      <dgm:spPr/>
      <dgm:t>
        <a:bodyPr/>
        <a:lstStyle/>
        <a:p>
          <a:r>
            <a:rPr lang="en-US" dirty="0" err="1"/>
            <a:t>Pengecualian</a:t>
          </a:r>
          <a:r>
            <a:rPr lang="en-US" dirty="0"/>
            <a:t> </a:t>
          </a:r>
        </a:p>
      </dgm:t>
    </dgm:pt>
    <dgm:pt modelId="{A1EF3DA7-7E73-496F-BC2A-29CF91B7C911}" type="parTrans" cxnId="{5A30C676-7EDE-4916-9CC4-E1B60FEE64BA}">
      <dgm:prSet/>
      <dgm:spPr/>
      <dgm:t>
        <a:bodyPr/>
        <a:lstStyle/>
        <a:p>
          <a:endParaRPr lang="en-US"/>
        </a:p>
      </dgm:t>
    </dgm:pt>
    <dgm:pt modelId="{4C88343A-E036-4525-9787-74E13BDA4F9C}" type="sibTrans" cxnId="{5A30C676-7EDE-4916-9CC4-E1B60FEE64BA}">
      <dgm:prSet/>
      <dgm:spPr/>
      <dgm:t>
        <a:bodyPr/>
        <a:lstStyle/>
        <a:p>
          <a:endParaRPr lang="en-US"/>
        </a:p>
      </dgm:t>
    </dgm:pt>
    <dgm:pt modelId="{CF8F1886-0E8F-4D51-8D41-649244E8ABB6}" type="pres">
      <dgm:prSet presAssocID="{414EF39F-5028-4814-93EC-C650F603A888}" presName="Name0" presStyleCnt="0">
        <dgm:presLayoutVars>
          <dgm:dir/>
          <dgm:animLvl val="lvl"/>
          <dgm:resizeHandles val="exact"/>
        </dgm:presLayoutVars>
      </dgm:prSet>
      <dgm:spPr/>
    </dgm:pt>
    <dgm:pt modelId="{F2970B1C-6046-41B3-AD64-77D16BC9EAA5}" type="pres">
      <dgm:prSet presAssocID="{01859193-D1AD-4ED2-A52C-906B50AE2284}" presName="boxAndChildren" presStyleCnt="0"/>
      <dgm:spPr/>
    </dgm:pt>
    <dgm:pt modelId="{FF3EB9C6-45A4-497B-A448-25C6C60DED84}" type="pres">
      <dgm:prSet presAssocID="{01859193-D1AD-4ED2-A52C-906B50AE2284}" presName="parentTextBox" presStyleLbl="node1" presStyleIdx="0" presStyleCnt="2"/>
      <dgm:spPr/>
    </dgm:pt>
    <dgm:pt modelId="{85855E88-9EC8-470B-986C-9A45E59F55AB}" type="pres">
      <dgm:prSet presAssocID="{01859193-D1AD-4ED2-A52C-906B50AE2284}" presName="entireBox" presStyleLbl="node1" presStyleIdx="0" presStyleCnt="2"/>
      <dgm:spPr/>
    </dgm:pt>
    <dgm:pt modelId="{A6971162-5448-4072-8C94-8A914D8C4801}" type="pres">
      <dgm:prSet presAssocID="{01859193-D1AD-4ED2-A52C-906B50AE2284}" presName="descendantBox" presStyleCnt="0"/>
      <dgm:spPr/>
    </dgm:pt>
    <dgm:pt modelId="{11B63CB6-9C85-4EF6-BE67-7C27406277DB}" type="pres">
      <dgm:prSet presAssocID="{108CD45A-4015-4DF8-99A6-EEF29D354655}" presName="childTextBox" presStyleLbl="fgAccFollowNode1" presStyleIdx="0" presStyleCnt="4">
        <dgm:presLayoutVars>
          <dgm:bulletEnabled val="1"/>
        </dgm:presLayoutVars>
      </dgm:prSet>
      <dgm:spPr/>
    </dgm:pt>
    <dgm:pt modelId="{B07B0791-3179-4998-B79C-AD1A3F9EBBC5}" type="pres">
      <dgm:prSet presAssocID="{F4BBEC5C-F1E1-47CC-8ED8-B1AA7FFFFE46}" presName="sp" presStyleCnt="0"/>
      <dgm:spPr/>
    </dgm:pt>
    <dgm:pt modelId="{116EF89A-9803-4C8F-A5B3-09E89D020AD0}" type="pres">
      <dgm:prSet presAssocID="{08F5E27D-B4FA-4245-A507-409CCC4B321F}" presName="arrowAndChildren" presStyleCnt="0"/>
      <dgm:spPr/>
    </dgm:pt>
    <dgm:pt modelId="{6F436411-EF6F-47D7-978B-97E690D27ED3}" type="pres">
      <dgm:prSet presAssocID="{08F5E27D-B4FA-4245-A507-409CCC4B321F}" presName="parentTextArrow" presStyleLbl="node1" presStyleIdx="0" presStyleCnt="2"/>
      <dgm:spPr/>
    </dgm:pt>
    <dgm:pt modelId="{D97AE619-7FA6-4688-A9C9-63BB4A591EB5}" type="pres">
      <dgm:prSet presAssocID="{08F5E27D-B4FA-4245-A507-409CCC4B321F}" presName="arrow" presStyleLbl="node1" presStyleIdx="1" presStyleCnt="2"/>
      <dgm:spPr/>
    </dgm:pt>
    <dgm:pt modelId="{4BC8DFF7-3283-45A8-B98B-9B4443F02A66}" type="pres">
      <dgm:prSet presAssocID="{08F5E27D-B4FA-4245-A507-409CCC4B321F}" presName="descendantArrow" presStyleCnt="0"/>
      <dgm:spPr/>
    </dgm:pt>
    <dgm:pt modelId="{31E0B1BD-7F7A-4428-B0F4-0DDC8C9736F1}" type="pres">
      <dgm:prSet presAssocID="{31B1413B-B51F-4E0E-A1E6-CC94C4A06645}" presName="childTextArrow" presStyleLbl="fgAccFollowNode1" presStyleIdx="1" presStyleCnt="4">
        <dgm:presLayoutVars>
          <dgm:bulletEnabled val="1"/>
        </dgm:presLayoutVars>
      </dgm:prSet>
      <dgm:spPr/>
    </dgm:pt>
    <dgm:pt modelId="{4B65EC62-FC17-436E-827B-456D24A80DD2}" type="pres">
      <dgm:prSet presAssocID="{1E4C046E-6CAF-44B9-9BE5-F5EC162377BB}" presName="childTextArrow" presStyleLbl="fgAccFollowNode1" presStyleIdx="2" presStyleCnt="4">
        <dgm:presLayoutVars>
          <dgm:bulletEnabled val="1"/>
        </dgm:presLayoutVars>
      </dgm:prSet>
      <dgm:spPr/>
    </dgm:pt>
    <dgm:pt modelId="{77AD3CC0-0013-4AA6-946D-1FEEE672397C}" type="pres">
      <dgm:prSet presAssocID="{255F739C-33A4-4C03-B933-42396A2B8F95}" presName="childTextArrow" presStyleLbl="fgAccFollowNode1" presStyleIdx="3" presStyleCnt="4">
        <dgm:presLayoutVars>
          <dgm:bulletEnabled val="1"/>
        </dgm:presLayoutVars>
      </dgm:prSet>
      <dgm:spPr/>
    </dgm:pt>
  </dgm:ptLst>
  <dgm:cxnLst>
    <dgm:cxn modelId="{83FBE402-070E-4A31-B9D2-3177D2B4D849}" type="presOf" srcId="{01859193-D1AD-4ED2-A52C-906B50AE2284}" destId="{85855E88-9EC8-470B-986C-9A45E59F55AB}" srcOrd="1" destOrd="0" presId="urn:microsoft.com/office/officeart/2005/8/layout/process4"/>
    <dgm:cxn modelId="{5E0E110E-FACF-4208-A947-765DF745B9C8}" srcId="{01859193-D1AD-4ED2-A52C-906B50AE2284}" destId="{108CD45A-4015-4DF8-99A6-EEF29D354655}" srcOrd="0" destOrd="0" parTransId="{2A92CA8D-9CC1-422A-BA27-C97FA144AFF0}" sibTransId="{5C03D1FD-EBAC-42B7-9F86-42B0DBDFB03D}"/>
    <dgm:cxn modelId="{88715516-22FD-44BB-8C67-2191692959CA}" srcId="{414EF39F-5028-4814-93EC-C650F603A888}" destId="{08F5E27D-B4FA-4245-A507-409CCC4B321F}" srcOrd="0" destOrd="0" parTransId="{F2D21E0E-ABB9-4E7D-AE06-DE9F4DCD0F86}" sibTransId="{F4BBEC5C-F1E1-47CC-8ED8-B1AA7FFFFE46}"/>
    <dgm:cxn modelId="{1201114E-12FE-4BD6-849C-C619A2E30CE7}" type="presOf" srcId="{255F739C-33A4-4C03-B933-42396A2B8F95}" destId="{77AD3CC0-0013-4AA6-946D-1FEEE672397C}" srcOrd="0" destOrd="0" presId="urn:microsoft.com/office/officeart/2005/8/layout/process4"/>
    <dgm:cxn modelId="{5A30C676-7EDE-4916-9CC4-E1B60FEE64BA}" srcId="{414EF39F-5028-4814-93EC-C650F603A888}" destId="{01859193-D1AD-4ED2-A52C-906B50AE2284}" srcOrd="1" destOrd="0" parTransId="{A1EF3DA7-7E73-496F-BC2A-29CF91B7C911}" sibTransId="{4C88343A-E036-4525-9787-74E13BDA4F9C}"/>
    <dgm:cxn modelId="{03D07C87-45C5-4296-AE89-EE1DB3D586D1}" srcId="{08F5E27D-B4FA-4245-A507-409CCC4B321F}" destId="{31B1413B-B51F-4E0E-A1E6-CC94C4A06645}" srcOrd="0" destOrd="0" parTransId="{35571D8D-9BFA-4C81-A1B7-F183CF0035F9}" sibTransId="{82B1AF43-A71C-4D48-98EF-4B7B7D632A86}"/>
    <dgm:cxn modelId="{71FAA08D-A893-442B-B104-8F35F5DE641F}" type="presOf" srcId="{1E4C046E-6CAF-44B9-9BE5-F5EC162377BB}" destId="{4B65EC62-FC17-436E-827B-456D24A80DD2}" srcOrd="0" destOrd="0" presId="urn:microsoft.com/office/officeart/2005/8/layout/process4"/>
    <dgm:cxn modelId="{B91B0495-6E0F-4932-9A33-3C8BF126D6D3}" type="presOf" srcId="{31B1413B-B51F-4E0E-A1E6-CC94C4A06645}" destId="{31E0B1BD-7F7A-4428-B0F4-0DDC8C9736F1}" srcOrd="0" destOrd="0" presId="urn:microsoft.com/office/officeart/2005/8/layout/process4"/>
    <dgm:cxn modelId="{C7604E9B-629E-41AB-8D53-97C2DE4A9F00}" type="presOf" srcId="{08F5E27D-B4FA-4245-A507-409CCC4B321F}" destId="{6F436411-EF6F-47D7-978B-97E690D27ED3}" srcOrd="0" destOrd="0" presId="urn:microsoft.com/office/officeart/2005/8/layout/process4"/>
    <dgm:cxn modelId="{35F9FE9D-79D2-48D0-838C-609AD5CB5E45}" type="presOf" srcId="{108CD45A-4015-4DF8-99A6-EEF29D354655}" destId="{11B63CB6-9C85-4EF6-BE67-7C27406277DB}" srcOrd="0" destOrd="0" presId="urn:microsoft.com/office/officeart/2005/8/layout/process4"/>
    <dgm:cxn modelId="{61940AB3-50B2-4FEF-B915-CC3B1A6EFDD6}" type="presOf" srcId="{414EF39F-5028-4814-93EC-C650F603A888}" destId="{CF8F1886-0E8F-4D51-8D41-649244E8ABB6}" srcOrd="0" destOrd="0" presId="urn:microsoft.com/office/officeart/2005/8/layout/process4"/>
    <dgm:cxn modelId="{E16928BD-F8A9-4418-9AA0-9FB56C7E7DEF}" srcId="{08F5E27D-B4FA-4245-A507-409CCC4B321F}" destId="{1E4C046E-6CAF-44B9-9BE5-F5EC162377BB}" srcOrd="1" destOrd="0" parTransId="{4869D4D4-24C3-4F11-86AF-ECFFAC1CB919}" sibTransId="{88D7262E-799D-4C42-91A0-69AD257D11EA}"/>
    <dgm:cxn modelId="{861DBAE6-C4AE-4B53-BD3E-4FF42D571B9E}" type="presOf" srcId="{01859193-D1AD-4ED2-A52C-906B50AE2284}" destId="{FF3EB9C6-45A4-497B-A448-25C6C60DED84}" srcOrd="0" destOrd="0" presId="urn:microsoft.com/office/officeart/2005/8/layout/process4"/>
    <dgm:cxn modelId="{8ED9B8EF-2CFC-45DE-824B-9CF05DEF56E5}" srcId="{08F5E27D-B4FA-4245-A507-409CCC4B321F}" destId="{255F739C-33A4-4C03-B933-42396A2B8F95}" srcOrd="2" destOrd="0" parTransId="{36049AD2-0B3B-4D8B-8EA5-A0B7D5300DED}" sibTransId="{A41C7860-7791-449A-B34E-D64840ABC6ED}"/>
    <dgm:cxn modelId="{E108EBF6-E5A6-4571-B52F-ED6056E3F1EE}" type="presOf" srcId="{08F5E27D-B4FA-4245-A507-409CCC4B321F}" destId="{D97AE619-7FA6-4688-A9C9-63BB4A591EB5}" srcOrd="1" destOrd="0" presId="urn:microsoft.com/office/officeart/2005/8/layout/process4"/>
    <dgm:cxn modelId="{222498DB-7102-49F1-ACEF-821BF99E2E43}" type="presParOf" srcId="{CF8F1886-0E8F-4D51-8D41-649244E8ABB6}" destId="{F2970B1C-6046-41B3-AD64-77D16BC9EAA5}" srcOrd="0" destOrd="0" presId="urn:microsoft.com/office/officeart/2005/8/layout/process4"/>
    <dgm:cxn modelId="{72B807A3-603C-4032-896E-47881FA8F2A8}" type="presParOf" srcId="{F2970B1C-6046-41B3-AD64-77D16BC9EAA5}" destId="{FF3EB9C6-45A4-497B-A448-25C6C60DED84}" srcOrd="0" destOrd="0" presId="urn:microsoft.com/office/officeart/2005/8/layout/process4"/>
    <dgm:cxn modelId="{C2F86C84-09EC-400B-B62C-399FFA26CC3F}" type="presParOf" srcId="{F2970B1C-6046-41B3-AD64-77D16BC9EAA5}" destId="{85855E88-9EC8-470B-986C-9A45E59F55AB}" srcOrd="1" destOrd="0" presId="urn:microsoft.com/office/officeart/2005/8/layout/process4"/>
    <dgm:cxn modelId="{B19D29C8-410E-468E-955E-64280E9A5A13}" type="presParOf" srcId="{F2970B1C-6046-41B3-AD64-77D16BC9EAA5}" destId="{A6971162-5448-4072-8C94-8A914D8C4801}" srcOrd="2" destOrd="0" presId="urn:microsoft.com/office/officeart/2005/8/layout/process4"/>
    <dgm:cxn modelId="{E050FA43-3AD4-49CF-B435-1080102335F3}" type="presParOf" srcId="{A6971162-5448-4072-8C94-8A914D8C4801}" destId="{11B63CB6-9C85-4EF6-BE67-7C27406277DB}" srcOrd="0" destOrd="0" presId="urn:microsoft.com/office/officeart/2005/8/layout/process4"/>
    <dgm:cxn modelId="{8BD9D92F-5E1F-4B4D-9AC8-2885F0299CEC}" type="presParOf" srcId="{CF8F1886-0E8F-4D51-8D41-649244E8ABB6}" destId="{B07B0791-3179-4998-B79C-AD1A3F9EBBC5}" srcOrd="1" destOrd="0" presId="urn:microsoft.com/office/officeart/2005/8/layout/process4"/>
    <dgm:cxn modelId="{2691EE5D-D659-4056-AB5C-DF621FB3DD09}" type="presParOf" srcId="{CF8F1886-0E8F-4D51-8D41-649244E8ABB6}" destId="{116EF89A-9803-4C8F-A5B3-09E89D020AD0}" srcOrd="2" destOrd="0" presId="urn:microsoft.com/office/officeart/2005/8/layout/process4"/>
    <dgm:cxn modelId="{C5CEF4E3-76E6-4417-8999-D0694F7F5E06}" type="presParOf" srcId="{116EF89A-9803-4C8F-A5B3-09E89D020AD0}" destId="{6F436411-EF6F-47D7-978B-97E690D27ED3}" srcOrd="0" destOrd="0" presId="urn:microsoft.com/office/officeart/2005/8/layout/process4"/>
    <dgm:cxn modelId="{DC118530-8A32-4FAE-88A0-7B2E9105682F}" type="presParOf" srcId="{116EF89A-9803-4C8F-A5B3-09E89D020AD0}" destId="{D97AE619-7FA6-4688-A9C9-63BB4A591EB5}" srcOrd="1" destOrd="0" presId="urn:microsoft.com/office/officeart/2005/8/layout/process4"/>
    <dgm:cxn modelId="{FF890422-0C04-4BF1-B8D6-2832E292953C}" type="presParOf" srcId="{116EF89A-9803-4C8F-A5B3-09E89D020AD0}" destId="{4BC8DFF7-3283-45A8-B98B-9B4443F02A66}" srcOrd="2" destOrd="0" presId="urn:microsoft.com/office/officeart/2005/8/layout/process4"/>
    <dgm:cxn modelId="{26BBF249-9F18-4B59-AAA6-1B5F6AB8FA04}" type="presParOf" srcId="{4BC8DFF7-3283-45A8-B98B-9B4443F02A66}" destId="{31E0B1BD-7F7A-4428-B0F4-0DDC8C9736F1}" srcOrd="0" destOrd="0" presId="urn:microsoft.com/office/officeart/2005/8/layout/process4"/>
    <dgm:cxn modelId="{8184C2D7-468E-4FC7-A431-E341CD819265}" type="presParOf" srcId="{4BC8DFF7-3283-45A8-B98B-9B4443F02A66}" destId="{4B65EC62-FC17-436E-827B-456D24A80DD2}" srcOrd="1" destOrd="0" presId="urn:microsoft.com/office/officeart/2005/8/layout/process4"/>
    <dgm:cxn modelId="{EE0DDD7C-1B5F-4D65-A0A9-8CE31FA184C5}" type="presParOf" srcId="{4BC8DFF7-3283-45A8-B98B-9B4443F02A66}" destId="{77AD3CC0-0013-4AA6-946D-1FEEE672397C}" srcOrd="2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8.xml><?xml version="1.0" encoding="utf-8"?>
<dgm:dataModel xmlns:dgm="http://schemas.openxmlformats.org/drawingml/2006/diagram" xmlns:a="http://schemas.openxmlformats.org/drawingml/2006/main">
  <dgm:ptLst>
    <dgm:pt modelId="{CA609541-EEEC-4BEB-9B18-7E7A4BDA708F}" type="doc">
      <dgm:prSet loTypeId="urn:microsoft.com/office/officeart/2005/8/layout/chevron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6167170E-993E-4B02-B98B-7610224D673D}">
      <dgm:prSet phldrT="[Text]" custT="1"/>
      <dgm:spPr/>
      <dgm:t>
        <a:bodyPr/>
        <a:lstStyle/>
        <a:p>
          <a:r>
            <a:rPr lang="en-US" sz="1800" b="1" dirty="0" err="1"/>
            <a:t>Persyaratan</a:t>
          </a:r>
          <a:r>
            <a:rPr lang="en-US" sz="1800" b="1" dirty="0"/>
            <a:t> </a:t>
          </a:r>
          <a:r>
            <a:rPr lang="en-US" sz="1800" b="1" dirty="0" err="1"/>
            <a:t>Rekomendasi</a:t>
          </a:r>
          <a:r>
            <a:rPr lang="en-US" sz="1800" b="1" dirty="0"/>
            <a:t> </a:t>
          </a:r>
          <a:r>
            <a:rPr lang="en-US" sz="1800" b="1" dirty="0" err="1"/>
            <a:t>bagi</a:t>
          </a:r>
          <a:r>
            <a:rPr lang="en-US" sz="1800" b="1" dirty="0"/>
            <a:t> PNS</a:t>
          </a:r>
        </a:p>
      </dgm:t>
    </dgm:pt>
    <dgm:pt modelId="{7EC45DA9-7340-427C-AF8B-5645F836660C}" type="parTrans" cxnId="{28528CA7-C748-4162-8396-C0E18DC8670F}">
      <dgm:prSet/>
      <dgm:spPr/>
      <dgm:t>
        <a:bodyPr/>
        <a:lstStyle/>
        <a:p>
          <a:endParaRPr lang="en-US"/>
        </a:p>
      </dgm:t>
    </dgm:pt>
    <dgm:pt modelId="{C11B999E-F399-4C05-896E-F844BD1C39EC}" type="sibTrans" cxnId="{28528CA7-C748-4162-8396-C0E18DC8670F}">
      <dgm:prSet/>
      <dgm:spPr/>
      <dgm:t>
        <a:bodyPr/>
        <a:lstStyle/>
        <a:p>
          <a:endParaRPr lang="en-US"/>
        </a:p>
      </dgm:t>
    </dgm:pt>
    <dgm:pt modelId="{B6BA2BF9-2CC2-4663-80C9-D080BDD1F63D}">
      <dgm:prSet phldrT="[Text]" custT="1"/>
      <dgm:spPr/>
      <dgm:t>
        <a:bodyPr/>
        <a:lstStyle/>
        <a:p>
          <a:pPr algn="just"/>
          <a:endParaRPr lang="en-US" sz="1800" dirty="0"/>
        </a:p>
      </dgm:t>
    </dgm:pt>
    <dgm:pt modelId="{483F3038-90E9-4B6D-902C-6B1EEB709F0C}" type="parTrans" cxnId="{9727B6D3-CCDA-440E-96BC-308212095BC0}">
      <dgm:prSet/>
      <dgm:spPr/>
      <dgm:t>
        <a:bodyPr/>
        <a:lstStyle/>
        <a:p>
          <a:endParaRPr lang="en-US"/>
        </a:p>
      </dgm:t>
    </dgm:pt>
    <dgm:pt modelId="{31DCA385-C356-4C55-AAE0-E49C1561BF88}" type="sibTrans" cxnId="{9727B6D3-CCDA-440E-96BC-308212095BC0}">
      <dgm:prSet/>
      <dgm:spPr/>
      <dgm:t>
        <a:bodyPr/>
        <a:lstStyle/>
        <a:p>
          <a:endParaRPr lang="en-US"/>
        </a:p>
      </dgm:t>
    </dgm:pt>
    <dgm:pt modelId="{6652B317-A698-43BE-86D7-5AC810413A1F}">
      <dgm:prSet phldrT="[Text]" custT="1"/>
      <dgm:spPr/>
      <dgm:t>
        <a:bodyPr/>
        <a:lstStyle/>
        <a:p>
          <a:r>
            <a:rPr lang="en-US" sz="1800" b="1" dirty="0" err="1"/>
            <a:t>Persyaratan</a:t>
          </a:r>
          <a:r>
            <a:rPr lang="en-US" sz="1800" b="1" dirty="0"/>
            <a:t> </a:t>
          </a:r>
          <a:r>
            <a:rPr lang="en-US" sz="1800" b="1" dirty="0" err="1"/>
            <a:t>Rekomendasi</a:t>
          </a:r>
          <a:r>
            <a:rPr lang="en-US" sz="1800" b="1" dirty="0"/>
            <a:t> </a:t>
          </a:r>
          <a:r>
            <a:rPr lang="en-US" sz="1800" b="1" dirty="0" err="1"/>
            <a:t>bagi</a:t>
          </a:r>
          <a:r>
            <a:rPr lang="en-US" sz="1800" b="1" dirty="0"/>
            <a:t> Non-PNS</a:t>
          </a:r>
        </a:p>
      </dgm:t>
    </dgm:pt>
    <dgm:pt modelId="{A49DF4AD-BF4C-4EEF-A2A8-B0F7C7F6F6B7}" type="parTrans" cxnId="{B8968C9C-8846-4946-8CE6-679F90421CCE}">
      <dgm:prSet/>
      <dgm:spPr/>
      <dgm:t>
        <a:bodyPr/>
        <a:lstStyle/>
        <a:p>
          <a:endParaRPr lang="en-US"/>
        </a:p>
      </dgm:t>
    </dgm:pt>
    <dgm:pt modelId="{1E468048-8149-4EB1-BCDF-CC2CBE306E93}" type="sibTrans" cxnId="{B8968C9C-8846-4946-8CE6-679F90421CCE}">
      <dgm:prSet/>
      <dgm:spPr/>
      <dgm:t>
        <a:bodyPr/>
        <a:lstStyle/>
        <a:p>
          <a:endParaRPr lang="en-US"/>
        </a:p>
      </dgm:t>
    </dgm:pt>
    <dgm:pt modelId="{16AEF0F1-60DC-49D7-A21E-7FC0BFD9D3DF}">
      <dgm:prSet phldrT="[Text]" custT="1"/>
      <dgm:spPr/>
      <dgm:t>
        <a:bodyPr/>
        <a:lstStyle/>
        <a:p>
          <a:pPr algn="just"/>
          <a:endParaRPr lang="en-US" sz="1800" dirty="0"/>
        </a:p>
      </dgm:t>
    </dgm:pt>
    <dgm:pt modelId="{963F6E16-DC11-47E8-8E55-889D993CC8B2}" type="parTrans" cxnId="{7EE8916C-5F9C-4107-9B2F-59888A073664}">
      <dgm:prSet/>
      <dgm:spPr/>
      <dgm:t>
        <a:bodyPr/>
        <a:lstStyle/>
        <a:p>
          <a:endParaRPr lang="en-US"/>
        </a:p>
      </dgm:t>
    </dgm:pt>
    <dgm:pt modelId="{FC544DDC-6373-414D-BA4D-10B8EDBFB384}" type="sibTrans" cxnId="{7EE8916C-5F9C-4107-9B2F-59888A073664}">
      <dgm:prSet/>
      <dgm:spPr/>
      <dgm:t>
        <a:bodyPr/>
        <a:lstStyle/>
        <a:p>
          <a:endParaRPr lang="en-US"/>
        </a:p>
      </dgm:t>
    </dgm:pt>
    <dgm:pt modelId="{3EA6A51B-F209-47EC-AD84-6365C5687537}" type="pres">
      <dgm:prSet presAssocID="{CA609541-EEEC-4BEB-9B18-7E7A4BDA708F}" presName="linearFlow" presStyleCnt="0">
        <dgm:presLayoutVars>
          <dgm:dir/>
          <dgm:animLvl val="lvl"/>
          <dgm:resizeHandles val="exact"/>
        </dgm:presLayoutVars>
      </dgm:prSet>
      <dgm:spPr/>
    </dgm:pt>
    <dgm:pt modelId="{4A7A34D7-A780-4DD0-A014-4925E1A9B85F}" type="pres">
      <dgm:prSet presAssocID="{6167170E-993E-4B02-B98B-7610224D673D}" presName="composite" presStyleCnt="0"/>
      <dgm:spPr/>
    </dgm:pt>
    <dgm:pt modelId="{762065D2-FA96-4CE7-8955-332E6152F908}" type="pres">
      <dgm:prSet presAssocID="{6167170E-993E-4B02-B98B-7610224D673D}" presName="parentText" presStyleLbl="alignNode1" presStyleIdx="0" presStyleCnt="2">
        <dgm:presLayoutVars>
          <dgm:chMax val="1"/>
          <dgm:bulletEnabled val="1"/>
        </dgm:presLayoutVars>
      </dgm:prSet>
      <dgm:spPr/>
    </dgm:pt>
    <dgm:pt modelId="{AA5D2A25-57D8-49A8-8D2B-9E668CCEFF14}" type="pres">
      <dgm:prSet presAssocID="{6167170E-993E-4B02-B98B-7610224D673D}" presName="descendantText" presStyleLbl="alignAcc1" presStyleIdx="0" presStyleCnt="2" custScaleY="166647">
        <dgm:presLayoutVars>
          <dgm:bulletEnabled val="1"/>
        </dgm:presLayoutVars>
      </dgm:prSet>
      <dgm:spPr/>
    </dgm:pt>
    <dgm:pt modelId="{5C21E537-36CA-4C18-BAFD-86982F5B8D07}" type="pres">
      <dgm:prSet presAssocID="{C11B999E-F399-4C05-896E-F844BD1C39EC}" presName="sp" presStyleCnt="0"/>
      <dgm:spPr/>
    </dgm:pt>
    <dgm:pt modelId="{49D53BF2-5E54-47A6-BE18-76E22593D58A}" type="pres">
      <dgm:prSet presAssocID="{6652B317-A698-43BE-86D7-5AC810413A1F}" presName="composite" presStyleCnt="0"/>
      <dgm:spPr/>
    </dgm:pt>
    <dgm:pt modelId="{147FA98A-940B-4561-B2C8-81827ED71178}" type="pres">
      <dgm:prSet presAssocID="{6652B317-A698-43BE-86D7-5AC810413A1F}" presName="parentText" presStyleLbl="alignNode1" presStyleIdx="1" presStyleCnt="2">
        <dgm:presLayoutVars>
          <dgm:chMax val="1"/>
          <dgm:bulletEnabled val="1"/>
        </dgm:presLayoutVars>
      </dgm:prSet>
      <dgm:spPr/>
    </dgm:pt>
    <dgm:pt modelId="{191A0FBB-0515-43B7-89AE-B174FD92AAAA}" type="pres">
      <dgm:prSet presAssocID="{6652B317-A698-43BE-86D7-5AC810413A1F}" presName="descendantText" presStyleLbl="alignAcc1" presStyleIdx="1" presStyleCnt="2" custScaleY="168887" custLinFactNeighborX="0" custLinFactNeighborY="15182">
        <dgm:presLayoutVars>
          <dgm:bulletEnabled val="1"/>
        </dgm:presLayoutVars>
      </dgm:prSet>
      <dgm:spPr/>
    </dgm:pt>
  </dgm:ptLst>
  <dgm:cxnLst>
    <dgm:cxn modelId="{B7645E04-12B3-4099-B9AA-B06E79DD410C}" type="presOf" srcId="{6652B317-A698-43BE-86D7-5AC810413A1F}" destId="{147FA98A-940B-4561-B2C8-81827ED71178}" srcOrd="0" destOrd="0" presId="urn:microsoft.com/office/officeart/2005/8/layout/chevron2"/>
    <dgm:cxn modelId="{E6CF996B-7C6D-4F36-8505-7038A9CCD3C4}" type="presOf" srcId="{B6BA2BF9-2CC2-4663-80C9-D080BDD1F63D}" destId="{AA5D2A25-57D8-49A8-8D2B-9E668CCEFF14}" srcOrd="0" destOrd="0" presId="urn:microsoft.com/office/officeart/2005/8/layout/chevron2"/>
    <dgm:cxn modelId="{7EE8916C-5F9C-4107-9B2F-59888A073664}" srcId="{6652B317-A698-43BE-86D7-5AC810413A1F}" destId="{16AEF0F1-60DC-49D7-A21E-7FC0BFD9D3DF}" srcOrd="0" destOrd="0" parTransId="{963F6E16-DC11-47E8-8E55-889D993CC8B2}" sibTransId="{FC544DDC-6373-414D-BA4D-10B8EDBFB384}"/>
    <dgm:cxn modelId="{CE6DB354-230D-4F92-8759-64571E4C9C44}" type="presOf" srcId="{CA609541-EEEC-4BEB-9B18-7E7A4BDA708F}" destId="{3EA6A51B-F209-47EC-AD84-6365C5687537}" srcOrd="0" destOrd="0" presId="urn:microsoft.com/office/officeart/2005/8/layout/chevron2"/>
    <dgm:cxn modelId="{BF936A55-2CB7-4EAF-9EAC-5A0BAD73F13B}" type="presOf" srcId="{6167170E-993E-4B02-B98B-7610224D673D}" destId="{762065D2-FA96-4CE7-8955-332E6152F908}" srcOrd="0" destOrd="0" presId="urn:microsoft.com/office/officeart/2005/8/layout/chevron2"/>
    <dgm:cxn modelId="{B8968C9C-8846-4946-8CE6-679F90421CCE}" srcId="{CA609541-EEEC-4BEB-9B18-7E7A4BDA708F}" destId="{6652B317-A698-43BE-86D7-5AC810413A1F}" srcOrd="1" destOrd="0" parTransId="{A49DF4AD-BF4C-4EEF-A2A8-B0F7C7F6F6B7}" sibTransId="{1E468048-8149-4EB1-BCDF-CC2CBE306E93}"/>
    <dgm:cxn modelId="{28528CA7-C748-4162-8396-C0E18DC8670F}" srcId="{CA609541-EEEC-4BEB-9B18-7E7A4BDA708F}" destId="{6167170E-993E-4B02-B98B-7610224D673D}" srcOrd="0" destOrd="0" parTransId="{7EC45DA9-7340-427C-AF8B-5645F836660C}" sibTransId="{C11B999E-F399-4C05-896E-F844BD1C39EC}"/>
    <dgm:cxn modelId="{4F7FCBBD-6934-4740-A1B2-F46ECFE38C73}" type="presOf" srcId="{16AEF0F1-60DC-49D7-A21E-7FC0BFD9D3DF}" destId="{191A0FBB-0515-43B7-89AE-B174FD92AAAA}" srcOrd="0" destOrd="0" presId="urn:microsoft.com/office/officeart/2005/8/layout/chevron2"/>
    <dgm:cxn modelId="{9727B6D3-CCDA-440E-96BC-308212095BC0}" srcId="{6167170E-993E-4B02-B98B-7610224D673D}" destId="{B6BA2BF9-2CC2-4663-80C9-D080BDD1F63D}" srcOrd="0" destOrd="0" parTransId="{483F3038-90E9-4B6D-902C-6B1EEB709F0C}" sibTransId="{31DCA385-C356-4C55-AAE0-E49C1561BF88}"/>
    <dgm:cxn modelId="{DCB99E94-D3B6-4F6B-BC11-F76934FBB9AD}" type="presParOf" srcId="{3EA6A51B-F209-47EC-AD84-6365C5687537}" destId="{4A7A34D7-A780-4DD0-A014-4925E1A9B85F}" srcOrd="0" destOrd="0" presId="urn:microsoft.com/office/officeart/2005/8/layout/chevron2"/>
    <dgm:cxn modelId="{FCF891CF-9EFB-485D-A38E-27370C3BE1C2}" type="presParOf" srcId="{4A7A34D7-A780-4DD0-A014-4925E1A9B85F}" destId="{762065D2-FA96-4CE7-8955-332E6152F908}" srcOrd="0" destOrd="0" presId="urn:microsoft.com/office/officeart/2005/8/layout/chevron2"/>
    <dgm:cxn modelId="{A24C0ECC-5DD8-4810-9599-2500876F948B}" type="presParOf" srcId="{4A7A34D7-A780-4DD0-A014-4925E1A9B85F}" destId="{AA5D2A25-57D8-49A8-8D2B-9E668CCEFF14}" srcOrd="1" destOrd="0" presId="urn:microsoft.com/office/officeart/2005/8/layout/chevron2"/>
    <dgm:cxn modelId="{2E86B822-4C58-44AB-AA6C-71C047BA08F8}" type="presParOf" srcId="{3EA6A51B-F209-47EC-AD84-6365C5687537}" destId="{5C21E537-36CA-4C18-BAFD-86982F5B8D07}" srcOrd="1" destOrd="0" presId="urn:microsoft.com/office/officeart/2005/8/layout/chevron2"/>
    <dgm:cxn modelId="{7F910C80-F9BC-47A7-B931-2211D59172C6}" type="presParOf" srcId="{3EA6A51B-F209-47EC-AD84-6365C5687537}" destId="{49D53BF2-5E54-47A6-BE18-76E22593D58A}" srcOrd="2" destOrd="0" presId="urn:microsoft.com/office/officeart/2005/8/layout/chevron2"/>
    <dgm:cxn modelId="{7BAF31BC-0EB4-4DB9-A484-21603174A0B8}" type="presParOf" srcId="{49D53BF2-5E54-47A6-BE18-76E22593D58A}" destId="{147FA98A-940B-4561-B2C8-81827ED71178}" srcOrd="0" destOrd="0" presId="urn:microsoft.com/office/officeart/2005/8/layout/chevron2"/>
    <dgm:cxn modelId="{F23CF0A3-AE01-4D57-9963-30CF18410B4C}" type="presParOf" srcId="{49D53BF2-5E54-47A6-BE18-76E22593D58A}" destId="{191A0FBB-0515-43B7-89AE-B174FD92AAAA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0CDBA5F-931C-434C-A425-6BBF0314B726}" type="doc">
      <dgm:prSet loTypeId="urn:microsoft.com/office/officeart/2008/layout/Lin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56A8CE4E-B9FB-43E2-BCCE-C8F9153232EC}">
      <dgm:prSet phldrT="[Text]"/>
      <dgm:spPr/>
      <dgm:t>
        <a:bodyPr/>
        <a:lstStyle/>
        <a:p>
          <a:r>
            <a:rPr lang="en-US" dirty="0" err="1"/>
            <a:t>Tugas</a:t>
          </a:r>
          <a:r>
            <a:rPr lang="en-US" dirty="0"/>
            <a:t> </a:t>
          </a:r>
          <a:r>
            <a:rPr lang="en-US" dirty="0" err="1"/>
            <a:t>Pokok</a:t>
          </a:r>
          <a:endParaRPr lang="en-US" dirty="0"/>
        </a:p>
      </dgm:t>
    </dgm:pt>
    <dgm:pt modelId="{E1B8B0BF-7497-4F11-95A3-6AFA117E9358}" type="parTrans" cxnId="{0C9DC830-6ECC-4004-B9E9-86EACD060DFB}">
      <dgm:prSet/>
      <dgm:spPr/>
      <dgm:t>
        <a:bodyPr/>
        <a:lstStyle/>
        <a:p>
          <a:endParaRPr lang="en-US"/>
        </a:p>
      </dgm:t>
    </dgm:pt>
    <dgm:pt modelId="{21FFD5E8-68BE-4632-B941-16BF6A60CA6A}" type="sibTrans" cxnId="{0C9DC830-6ECC-4004-B9E9-86EACD060DFB}">
      <dgm:prSet/>
      <dgm:spPr/>
      <dgm:t>
        <a:bodyPr/>
        <a:lstStyle/>
        <a:p>
          <a:endParaRPr lang="en-US"/>
        </a:p>
      </dgm:t>
    </dgm:pt>
    <dgm:pt modelId="{503E9960-E53F-47F2-B20A-20FA32DF6343}">
      <dgm:prSet phldrT="[Text]"/>
      <dgm:spPr/>
      <dgm:t>
        <a:bodyPr/>
        <a:lstStyle/>
        <a:p>
          <a:r>
            <a:rPr lang="en-US" dirty="0" err="1"/>
            <a:t>Perencanaan</a:t>
          </a:r>
          <a:r>
            <a:rPr lang="en-US" dirty="0"/>
            <a:t> </a:t>
          </a:r>
          <a:r>
            <a:rPr lang="en-US" dirty="0" err="1"/>
            <a:t>Formasi</a:t>
          </a:r>
          <a:r>
            <a:rPr lang="en-US" dirty="0"/>
            <a:t> </a:t>
          </a:r>
          <a:r>
            <a:rPr lang="en-US" dirty="0" err="1"/>
            <a:t>Kebutuhan</a:t>
          </a:r>
          <a:r>
            <a:rPr lang="en-US" dirty="0"/>
            <a:t> ASN</a:t>
          </a:r>
        </a:p>
      </dgm:t>
    </dgm:pt>
    <dgm:pt modelId="{164E137A-620D-4567-B229-13937039A23B}" type="parTrans" cxnId="{B2CC063A-C138-48B7-BBB2-007309E42E41}">
      <dgm:prSet/>
      <dgm:spPr/>
      <dgm:t>
        <a:bodyPr/>
        <a:lstStyle/>
        <a:p>
          <a:endParaRPr lang="en-US"/>
        </a:p>
      </dgm:t>
    </dgm:pt>
    <dgm:pt modelId="{DF1839FE-0DE4-4AFC-8896-3328AA0D5C23}" type="sibTrans" cxnId="{B2CC063A-C138-48B7-BBB2-007309E42E41}">
      <dgm:prSet/>
      <dgm:spPr/>
      <dgm:t>
        <a:bodyPr/>
        <a:lstStyle/>
        <a:p>
          <a:endParaRPr lang="en-US"/>
        </a:p>
      </dgm:t>
    </dgm:pt>
    <dgm:pt modelId="{4F24300C-18AD-47B9-AB25-F331C8B863D4}">
      <dgm:prSet/>
      <dgm:spPr/>
      <dgm:t>
        <a:bodyPr/>
        <a:lstStyle/>
        <a:p>
          <a:r>
            <a:rPr lang="en-US" dirty="0"/>
            <a:t>Seleksi CPNS</a:t>
          </a:r>
        </a:p>
      </dgm:t>
    </dgm:pt>
    <dgm:pt modelId="{E6EE57F2-B734-40C5-AB50-6AFD4303F6F6}" type="parTrans" cxnId="{A81AF2C0-B01C-4858-B096-06DDA0B43878}">
      <dgm:prSet/>
      <dgm:spPr/>
      <dgm:t>
        <a:bodyPr/>
        <a:lstStyle/>
        <a:p>
          <a:endParaRPr lang="en-US"/>
        </a:p>
      </dgm:t>
    </dgm:pt>
    <dgm:pt modelId="{2D1C30CE-1966-4177-AAFF-A833C0071BF8}" type="sibTrans" cxnId="{A81AF2C0-B01C-4858-B096-06DDA0B43878}">
      <dgm:prSet/>
      <dgm:spPr/>
      <dgm:t>
        <a:bodyPr/>
        <a:lstStyle/>
        <a:p>
          <a:endParaRPr lang="en-US"/>
        </a:p>
      </dgm:t>
    </dgm:pt>
    <dgm:pt modelId="{95977403-C86A-4AE5-9C89-E34A0C97FE7A}">
      <dgm:prSet/>
      <dgm:spPr/>
      <dgm:t>
        <a:bodyPr/>
        <a:lstStyle/>
        <a:p>
          <a:r>
            <a:rPr lang="en-US" dirty="0"/>
            <a:t>Seleksi PPPK</a:t>
          </a:r>
        </a:p>
      </dgm:t>
    </dgm:pt>
    <dgm:pt modelId="{7DE91DE4-1C9C-4CC0-8593-2CB7510EA951}" type="parTrans" cxnId="{26E38DEC-D77F-42E6-8330-708B3C42D67B}">
      <dgm:prSet/>
      <dgm:spPr/>
      <dgm:t>
        <a:bodyPr/>
        <a:lstStyle/>
        <a:p>
          <a:endParaRPr lang="en-US"/>
        </a:p>
      </dgm:t>
    </dgm:pt>
    <dgm:pt modelId="{631B4EE5-91EA-4A46-8D0E-51C8980524E0}" type="sibTrans" cxnId="{26E38DEC-D77F-42E6-8330-708B3C42D67B}">
      <dgm:prSet/>
      <dgm:spPr/>
      <dgm:t>
        <a:bodyPr/>
        <a:lstStyle/>
        <a:p>
          <a:endParaRPr lang="en-US"/>
        </a:p>
      </dgm:t>
    </dgm:pt>
    <dgm:pt modelId="{B1E85907-544F-49CF-8EC8-0D9CDEC3DB7A}">
      <dgm:prSet/>
      <dgm:spPr/>
      <dgm:t>
        <a:bodyPr/>
        <a:lstStyle/>
        <a:p>
          <a:r>
            <a:rPr lang="fi-FI" dirty="0"/>
            <a:t>Seleksi Penerimaan Calon Praja IPDN (SPCP IPDN)</a:t>
          </a:r>
          <a:endParaRPr lang="en-US" dirty="0"/>
        </a:p>
      </dgm:t>
    </dgm:pt>
    <dgm:pt modelId="{32ADC60C-E794-43B5-88AD-B5EF3670C5F0}" type="parTrans" cxnId="{82BF8246-2AA0-4294-93BD-FA12FFB6678E}">
      <dgm:prSet/>
      <dgm:spPr/>
      <dgm:t>
        <a:bodyPr/>
        <a:lstStyle/>
        <a:p>
          <a:endParaRPr lang="en-US"/>
        </a:p>
      </dgm:t>
    </dgm:pt>
    <dgm:pt modelId="{9899FB7C-D263-4DFE-B972-1139C0AADF7B}" type="sibTrans" cxnId="{82BF8246-2AA0-4294-93BD-FA12FFB6678E}">
      <dgm:prSet/>
      <dgm:spPr/>
      <dgm:t>
        <a:bodyPr/>
        <a:lstStyle/>
        <a:p>
          <a:endParaRPr lang="en-US"/>
        </a:p>
      </dgm:t>
    </dgm:pt>
    <dgm:pt modelId="{1CE158EE-CF63-40F9-8362-2E0274F1A1C1}">
      <dgm:prSet/>
      <dgm:spPr/>
      <dgm:t>
        <a:bodyPr/>
        <a:lstStyle/>
        <a:p>
          <a:r>
            <a:rPr lang="en-US" dirty="0"/>
            <a:t>Pengelolaan Tenaga Kontrak</a:t>
          </a:r>
        </a:p>
      </dgm:t>
    </dgm:pt>
    <dgm:pt modelId="{B7874559-3855-4845-99A4-CA3973EDEE23}" type="parTrans" cxnId="{8F1C2FD4-3D63-46DF-8937-3A5BF3E5CFD6}">
      <dgm:prSet/>
      <dgm:spPr/>
      <dgm:t>
        <a:bodyPr/>
        <a:lstStyle/>
        <a:p>
          <a:endParaRPr lang="en-US"/>
        </a:p>
      </dgm:t>
    </dgm:pt>
    <dgm:pt modelId="{79467AC9-5A8C-4608-AA56-0BAAA109C504}" type="sibTrans" cxnId="{8F1C2FD4-3D63-46DF-8937-3A5BF3E5CFD6}">
      <dgm:prSet/>
      <dgm:spPr/>
      <dgm:t>
        <a:bodyPr/>
        <a:lstStyle/>
        <a:p>
          <a:endParaRPr lang="en-US"/>
        </a:p>
      </dgm:t>
    </dgm:pt>
    <dgm:pt modelId="{73F4CD6A-3CA6-4DFF-A1E0-6115214C1EBE}">
      <dgm:prSet/>
      <dgm:spPr/>
      <dgm:t>
        <a:bodyPr/>
        <a:lstStyle/>
        <a:p>
          <a:r>
            <a:rPr lang="en-US" dirty="0"/>
            <a:t>Sumpah Janji PNS</a:t>
          </a:r>
        </a:p>
      </dgm:t>
    </dgm:pt>
    <dgm:pt modelId="{DA0C642C-3E62-42AA-9109-C3D5161D9C4B}" type="parTrans" cxnId="{523E416B-0709-454B-8071-E21ED96CD046}">
      <dgm:prSet/>
      <dgm:spPr/>
      <dgm:t>
        <a:bodyPr/>
        <a:lstStyle/>
        <a:p>
          <a:endParaRPr lang="en-US"/>
        </a:p>
      </dgm:t>
    </dgm:pt>
    <dgm:pt modelId="{53B7231F-96AC-41E4-B8D1-33A8F3DBD4FA}" type="sibTrans" cxnId="{523E416B-0709-454B-8071-E21ED96CD046}">
      <dgm:prSet/>
      <dgm:spPr/>
      <dgm:t>
        <a:bodyPr/>
        <a:lstStyle/>
        <a:p>
          <a:endParaRPr lang="en-US"/>
        </a:p>
      </dgm:t>
    </dgm:pt>
    <dgm:pt modelId="{23AB9B18-78DE-456C-B0F2-9417F30745AB}" type="pres">
      <dgm:prSet presAssocID="{40CDBA5F-931C-434C-A425-6BBF0314B726}" presName="vert0" presStyleCnt="0">
        <dgm:presLayoutVars>
          <dgm:dir/>
          <dgm:animOne val="branch"/>
          <dgm:animLvl val="lvl"/>
        </dgm:presLayoutVars>
      </dgm:prSet>
      <dgm:spPr/>
    </dgm:pt>
    <dgm:pt modelId="{293DD993-AB85-459D-80DF-F202AC575306}" type="pres">
      <dgm:prSet presAssocID="{56A8CE4E-B9FB-43E2-BCCE-C8F9153232EC}" presName="thickLine" presStyleLbl="alignNode1" presStyleIdx="0" presStyleCnt="1"/>
      <dgm:spPr/>
    </dgm:pt>
    <dgm:pt modelId="{25ED360E-4B08-44D1-BACE-F31905F30897}" type="pres">
      <dgm:prSet presAssocID="{56A8CE4E-B9FB-43E2-BCCE-C8F9153232EC}" presName="horz1" presStyleCnt="0"/>
      <dgm:spPr/>
    </dgm:pt>
    <dgm:pt modelId="{3E6CFEC6-C05E-4BB5-8BEB-1FAFB5FB76D4}" type="pres">
      <dgm:prSet presAssocID="{56A8CE4E-B9FB-43E2-BCCE-C8F9153232EC}" presName="tx1" presStyleLbl="revTx" presStyleIdx="0" presStyleCnt="7"/>
      <dgm:spPr/>
    </dgm:pt>
    <dgm:pt modelId="{700F9B38-F329-48F3-9C4F-6126F839839E}" type="pres">
      <dgm:prSet presAssocID="{56A8CE4E-B9FB-43E2-BCCE-C8F9153232EC}" presName="vert1" presStyleCnt="0"/>
      <dgm:spPr/>
    </dgm:pt>
    <dgm:pt modelId="{A8E362F8-B5CF-4647-A9FE-6958CD9FAB3D}" type="pres">
      <dgm:prSet presAssocID="{503E9960-E53F-47F2-B20A-20FA32DF6343}" presName="vertSpace2a" presStyleCnt="0"/>
      <dgm:spPr/>
    </dgm:pt>
    <dgm:pt modelId="{E95C529C-64B3-4DF9-8EA1-EEC17F654B61}" type="pres">
      <dgm:prSet presAssocID="{503E9960-E53F-47F2-B20A-20FA32DF6343}" presName="horz2" presStyleCnt="0"/>
      <dgm:spPr/>
    </dgm:pt>
    <dgm:pt modelId="{414DE72D-9B30-4404-BD25-7F5DD134BFE1}" type="pres">
      <dgm:prSet presAssocID="{503E9960-E53F-47F2-B20A-20FA32DF6343}" presName="horzSpace2" presStyleCnt="0"/>
      <dgm:spPr/>
    </dgm:pt>
    <dgm:pt modelId="{2ED4CDE6-9162-4738-9C36-5D67B8DBC525}" type="pres">
      <dgm:prSet presAssocID="{503E9960-E53F-47F2-B20A-20FA32DF6343}" presName="tx2" presStyleLbl="revTx" presStyleIdx="1" presStyleCnt="7"/>
      <dgm:spPr/>
    </dgm:pt>
    <dgm:pt modelId="{F93FC329-B979-403E-80FA-9820B9047614}" type="pres">
      <dgm:prSet presAssocID="{503E9960-E53F-47F2-B20A-20FA32DF6343}" presName="vert2" presStyleCnt="0"/>
      <dgm:spPr/>
    </dgm:pt>
    <dgm:pt modelId="{DDD58376-D3C5-436A-8F9B-10937A32A653}" type="pres">
      <dgm:prSet presAssocID="{503E9960-E53F-47F2-B20A-20FA32DF6343}" presName="thinLine2b" presStyleLbl="callout" presStyleIdx="0" presStyleCnt="6"/>
      <dgm:spPr/>
    </dgm:pt>
    <dgm:pt modelId="{5BBB6914-8280-4012-B15D-ACD47A22EEEC}" type="pres">
      <dgm:prSet presAssocID="{503E9960-E53F-47F2-B20A-20FA32DF6343}" presName="vertSpace2b" presStyleCnt="0"/>
      <dgm:spPr/>
    </dgm:pt>
    <dgm:pt modelId="{2F625F71-0572-41FE-A534-FFB7A27281B6}" type="pres">
      <dgm:prSet presAssocID="{4F24300C-18AD-47B9-AB25-F331C8B863D4}" presName="horz2" presStyleCnt="0"/>
      <dgm:spPr/>
    </dgm:pt>
    <dgm:pt modelId="{47BEA1C9-7A4D-4B9B-A581-ACDF90E9DFBC}" type="pres">
      <dgm:prSet presAssocID="{4F24300C-18AD-47B9-AB25-F331C8B863D4}" presName="horzSpace2" presStyleCnt="0"/>
      <dgm:spPr/>
    </dgm:pt>
    <dgm:pt modelId="{D3EAA4A2-B425-4458-8638-26F82685C540}" type="pres">
      <dgm:prSet presAssocID="{4F24300C-18AD-47B9-AB25-F331C8B863D4}" presName="tx2" presStyleLbl="revTx" presStyleIdx="2" presStyleCnt="7"/>
      <dgm:spPr/>
    </dgm:pt>
    <dgm:pt modelId="{AF1304AC-1825-4EFE-A109-0FABF619A7C9}" type="pres">
      <dgm:prSet presAssocID="{4F24300C-18AD-47B9-AB25-F331C8B863D4}" presName="vert2" presStyleCnt="0"/>
      <dgm:spPr/>
    </dgm:pt>
    <dgm:pt modelId="{5DF800E5-E751-45F2-8A8E-47FA70A8508F}" type="pres">
      <dgm:prSet presAssocID="{4F24300C-18AD-47B9-AB25-F331C8B863D4}" presName="thinLine2b" presStyleLbl="callout" presStyleIdx="1" presStyleCnt="6"/>
      <dgm:spPr/>
    </dgm:pt>
    <dgm:pt modelId="{41E8185D-A489-467D-B541-977FBFFAE510}" type="pres">
      <dgm:prSet presAssocID="{4F24300C-18AD-47B9-AB25-F331C8B863D4}" presName="vertSpace2b" presStyleCnt="0"/>
      <dgm:spPr/>
    </dgm:pt>
    <dgm:pt modelId="{B84632DD-9F88-4A24-9A14-0AA9F32C03C0}" type="pres">
      <dgm:prSet presAssocID="{95977403-C86A-4AE5-9C89-E34A0C97FE7A}" presName="horz2" presStyleCnt="0"/>
      <dgm:spPr/>
    </dgm:pt>
    <dgm:pt modelId="{77CD4501-05B6-486A-882C-91DC0CA565B3}" type="pres">
      <dgm:prSet presAssocID="{95977403-C86A-4AE5-9C89-E34A0C97FE7A}" presName="horzSpace2" presStyleCnt="0"/>
      <dgm:spPr/>
    </dgm:pt>
    <dgm:pt modelId="{92553409-3A32-4297-B17A-30966A644EFA}" type="pres">
      <dgm:prSet presAssocID="{95977403-C86A-4AE5-9C89-E34A0C97FE7A}" presName="tx2" presStyleLbl="revTx" presStyleIdx="3" presStyleCnt="7"/>
      <dgm:spPr/>
    </dgm:pt>
    <dgm:pt modelId="{40597D9E-E323-487C-A06E-256A36C85629}" type="pres">
      <dgm:prSet presAssocID="{95977403-C86A-4AE5-9C89-E34A0C97FE7A}" presName="vert2" presStyleCnt="0"/>
      <dgm:spPr/>
    </dgm:pt>
    <dgm:pt modelId="{AA77C19A-6419-4DCB-B8F5-9333487C7583}" type="pres">
      <dgm:prSet presAssocID="{95977403-C86A-4AE5-9C89-E34A0C97FE7A}" presName="thinLine2b" presStyleLbl="callout" presStyleIdx="2" presStyleCnt="6"/>
      <dgm:spPr/>
    </dgm:pt>
    <dgm:pt modelId="{A84459E8-44E4-4A58-8DE1-2F08AEBA5B8E}" type="pres">
      <dgm:prSet presAssocID="{95977403-C86A-4AE5-9C89-E34A0C97FE7A}" presName="vertSpace2b" presStyleCnt="0"/>
      <dgm:spPr/>
    </dgm:pt>
    <dgm:pt modelId="{92500FBE-290D-4931-A38C-B620A8553C7D}" type="pres">
      <dgm:prSet presAssocID="{B1E85907-544F-49CF-8EC8-0D9CDEC3DB7A}" presName="horz2" presStyleCnt="0"/>
      <dgm:spPr/>
    </dgm:pt>
    <dgm:pt modelId="{A630856D-F26F-4857-B5E6-ED0318A275A6}" type="pres">
      <dgm:prSet presAssocID="{B1E85907-544F-49CF-8EC8-0D9CDEC3DB7A}" presName="horzSpace2" presStyleCnt="0"/>
      <dgm:spPr/>
    </dgm:pt>
    <dgm:pt modelId="{EAF73C58-22BC-4116-895F-A101C804CEF4}" type="pres">
      <dgm:prSet presAssocID="{B1E85907-544F-49CF-8EC8-0D9CDEC3DB7A}" presName="tx2" presStyleLbl="revTx" presStyleIdx="4" presStyleCnt="7"/>
      <dgm:spPr/>
    </dgm:pt>
    <dgm:pt modelId="{B9676229-4B94-4907-93B8-5CF76BF19483}" type="pres">
      <dgm:prSet presAssocID="{B1E85907-544F-49CF-8EC8-0D9CDEC3DB7A}" presName="vert2" presStyleCnt="0"/>
      <dgm:spPr/>
    </dgm:pt>
    <dgm:pt modelId="{E0B94F70-9E08-47DB-AA33-49D869B86E5E}" type="pres">
      <dgm:prSet presAssocID="{B1E85907-544F-49CF-8EC8-0D9CDEC3DB7A}" presName="thinLine2b" presStyleLbl="callout" presStyleIdx="3" presStyleCnt="6"/>
      <dgm:spPr/>
    </dgm:pt>
    <dgm:pt modelId="{8EE052FA-3191-45EC-BC29-6B2F97387D94}" type="pres">
      <dgm:prSet presAssocID="{B1E85907-544F-49CF-8EC8-0D9CDEC3DB7A}" presName="vertSpace2b" presStyleCnt="0"/>
      <dgm:spPr/>
    </dgm:pt>
    <dgm:pt modelId="{9EB594DB-E1D1-4911-BAA1-06B1F9336D7A}" type="pres">
      <dgm:prSet presAssocID="{1CE158EE-CF63-40F9-8362-2E0274F1A1C1}" presName="horz2" presStyleCnt="0"/>
      <dgm:spPr/>
    </dgm:pt>
    <dgm:pt modelId="{9CD8D221-0BE4-4011-B3F2-44B5FABCF5F6}" type="pres">
      <dgm:prSet presAssocID="{1CE158EE-CF63-40F9-8362-2E0274F1A1C1}" presName="horzSpace2" presStyleCnt="0"/>
      <dgm:spPr/>
    </dgm:pt>
    <dgm:pt modelId="{02661557-7AF5-4155-A4D2-85E225519935}" type="pres">
      <dgm:prSet presAssocID="{1CE158EE-CF63-40F9-8362-2E0274F1A1C1}" presName="tx2" presStyleLbl="revTx" presStyleIdx="5" presStyleCnt="7"/>
      <dgm:spPr/>
    </dgm:pt>
    <dgm:pt modelId="{E4964D9E-EB22-450C-9591-E0D9017E6F0A}" type="pres">
      <dgm:prSet presAssocID="{1CE158EE-CF63-40F9-8362-2E0274F1A1C1}" presName="vert2" presStyleCnt="0"/>
      <dgm:spPr/>
    </dgm:pt>
    <dgm:pt modelId="{61613CCC-F394-4074-B85C-9DDF83956664}" type="pres">
      <dgm:prSet presAssocID="{1CE158EE-CF63-40F9-8362-2E0274F1A1C1}" presName="thinLine2b" presStyleLbl="callout" presStyleIdx="4" presStyleCnt="6"/>
      <dgm:spPr/>
    </dgm:pt>
    <dgm:pt modelId="{D950AA36-1DF1-45A5-A3D2-4FCB3F13C062}" type="pres">
      <dgm:prSet presAssocID="{1CE158EE-CF63-40F9-8362-2E0274F1A1C1}" presName="vertSpace2b" presStyleCnt="0"/>
      <dgm:spPr/>
    </dgm:pt>
    <dgm:pt modelId="{3775DBEB-E22A-45D2-B486-AFCAF8AFDEB0}" type="pres">
      <dgm:prSet presAssocID="{73F4CD6A-3CA6-4DFF-A1E0-6115214C1EBE}" presName="horz2" presStyleCnt="0"/>
      <dgm:spPr/>
    </dgm:pt>
    <dgm:pt modelId="{E6ECC468-667F-4D64-A3C0-7A9A21A86C2C}" type="pres">
      <dgm:prSet presAssocID="{73F4CD6A-3CA6-4DFF-A1E0-6115214C1EBE}" presName="horzSpace2" presStyleCnt="0"/>
      <dgm:spPr/>
    </dgm:pt>
    <dgm:pt modelId="{2067E958-BF09-47B6-83C1-C9C1EEF846FA}" type="pres">
      <dgm:prSet presAssocID="{73F4CD6A-3CA6-4DFF-A1E0-6115214C1EBE}" presName="tx2" presStyleLbl="revTx" presStyleIdx="6" presStyleCnt="7"/>
      <dgm:spPr/>
    </dgm:pt>
    <dgm:pt modelId="{43E9F0E2-E5D8-4D51-ADAE-4E8BDEB56F7D}" type="pres">
      <dgm:prSet presAssocID="{73F4CD6A-3CA6-4DFF-A1E0-6115214C1EBE}" presName="vert2" presStyleCnt="0"/>
      <dgm:spPr/>
    </dgm:pt>
    <dgm:pt modelId="{B9F5CB0C-C207-4212-B409-67E6D7EE4DAD}" type="pres">
      <dgm:prSet presAssocID="{73F4CD6A-3CA6-4DFF-A1E0-6115214C1EBE}" presName="thinLine2b" presStyleLbl="callout" presStyleIdx="5" presStyleCnt="6"/>
      <dgm:spPr/>
    </dgm:pt>
    <dgm:pt modelId="{E10D8DFC-4C47-4B87-B4EF-D6FC6C57D740}" type="pres">
      <dgm:prSet presAssocID="{73F4CD6A-3CA6-4DFF-A1E0-6115214C1EBE}" presName="vertSpace2b" presStyleCnt="0"/>
      <dgm:spPr/>
    </dgm:pt>
  </dgm:ptLst>
  <dgm:cxnLst>
    <dgm:cxn modelId="{A0CCF41E-A94D-4AFB-B74E-3FE516AAF054}" type="presOf" srcId="{4F24300C-18AD-47B9-AB25-F331C8B863D4}" destId="{D3EAA4A2-B425-4458-8638-26F82685C540}" srcOrd="0" destOrd="0" presId="urn:microsoft.com/office/officeart/2008/layout/LinedList"/>
    <dgm:cxn modelId="{3474072D-9DCF-42DC-AF3D-A8BB93CF4922}" type="presOf" srcId="{1CE158EE-CF63-40F9-8362-2E0274F1A1C1}" destId="{02661557-7AF5-4155-A4D2-85E225519935}" srcOrd="0" destOrd="0" presId="urn:microsoft.com/office/officeart/2008/layout/LinedList"/>
    <dgm:cxn modelId="{0C9DC830-6ECC-4004-B9E9-86EACD060DFB}" srcId="{40CDBA5F-931C-434C-A425-6BBF0314B726}" destId="{56A8CE4E-B9FB-43E2-BCCE-C8F9153232EC}" srcOrd="0" destOrd="0" parTransId="{E1B8B0BF-7497-4F11-95A3-6AFA117E9358}" sibTransId="{21FFD5E8-68BE-4632-B941-16BF6A60CA6A}"/>
    <dgm:cxn modelId="{BB4C4838-8D43-448C-B0BB-C1F0854CE707}" type="presOf" srcId="{73F4CD6A-3CA6-4DFF-A1E0-6115214C1EBE}" destId="{2067E958-BF09-47B6-83C1-C9C1EEF846FA}" srcOrd="0" destOrd="0" presId="urn:microsoft.com/office/officeart/2008/layout/LinedList"/>
    <dgm:cxn modelId="{B2CC063A-C138-48B7-BBB2-007309E42E41}" srcId="{56A8CE4E-B9FB-43E2-BCCE-C8F9153232EC}" destId="{503E9960-E53F-47F2-B20A-20FA32DF6343}" srcOrd="0" destOrd="0" parTransId="{164E137A-620D-4567-B229-13937039A23B}" sibTransId="{DF1839FE-0DE4-4AFC-8896-3328AA0D5C23}"/>
    <dgm:cxn modelId="{6154F744-1B26-4886-B213-EB2540BE8898}" type="presOf" srcId="{B1E85907-544F-49CF-8EC8-0D9CDEC3DB7A}" destId="{EAF73C58-22BC-4116-895F-A101C804CEF4}" srcOrd="0" destOrd="0" presId="urn:microsoft.com/office/officeart/2008/layout/LinedList"/>
    <dgm:cxn modelId="{7B635666-D31A-4CE9-B302-A9CF255D0E62}" type="presOf" srcId="{40CDBA5F-931C-434C-A425-6BBF0314B726}" destId="{23AB9B18-78DE-456C-B0F2-9417F30745AB}" srcOrd="0" destOrd="0" presId="urn:microsoft.com/office/officeart/2008/layout/LinedList"/>
    <dgm:cxn modelId="{82BF8246-2AA0-4294-93BD-FA12FFB6678E}" srcId="{56A8CE4E-B9FB-43E2-BCCE-C8F9153232EC}" destId="{B1E85907-544F-49CF-8EC8-0D9CDEC3DB7A}" srcOrd="3" destOrd="0" parTransId="{32ADC60C-E794-43B5-88AD-B5EF3670C5F0}" sibTransId="{9899FB7C-D263-4DFE-B972-1139C0AADF7B}"/>
    <dgm:cxn modelId="{523E416B-0709-454B-8071-E21ED96CD046}" srcId="{56A8CE4E-B9FB-43E2-BCCE-C8F9153232EC}" destId="{73F4CD6A-3CA6-4DFF-A1E0-6115214C1EBE}" srcOrd="5" destOrd="0" parTransId="{DA0C642C-3E62-42AA-9109-C3D5161D9C4B}" sibTransId="{53B7231F-96AC-41E4-B8D1-33A8F3DBD4FA}"/>
    <dgm:cxn modelId="{FD9CEB6C-0793-4131-8B18-CFDF470D9E12}" type="presOf" srcId="{95977403-C86A-4AE5-9C89-E34A0C97FE7A}" destId="{92553409-3A32-4297-B17A-30966A644EFA}" srcOrd="0" destOrd="0" presId="urn:microsoft.com/office/officeart/2008/layout/LinedList"/>
    <dgm:cxn modelId="{2E2812A8-082D-4C06-A573-C23769E53547}" type="presOf" srcId="{56A8CE4E-B9FB-43E2-BCCE-C8F9153232EC}" destId="{3E6CFEC6-C05E-4BB5-8BEB-1FAFB5FB76D4}" srcOrd="0" destOrd="0" presId="urn:microsoft.com/office/officeart/2008/layout/LinedList"/>
    <dgm:cxn modelId="{362288B5-183F-4B4A-B0A9-EB2B687B081C}" type="presOf" srcId="{503E9960-E53F-47F2-B20A-20FA32DF6343}" destId="{2ED4CDE6-9162-4738-9C36-5D67B8DBC525}" srcOrd="0" destOrd="0" presId="urn:microsoft.com/office/officeart/2008/layout/LinedList"/>
    <dgm:cxn modelId="{A81AF2C0-B01C-4858-B096-06DDA0B43878}" srcId="{56A8CE4E-B9FB-43E2-BCCE-C8F9153232EC}" destId="{4F24300C-18AD-47B9-AB25-F331C8B863D4}" srcOrd="1" destOrd="0" parTransId="{E6EE57F2-B734-40C5-AB50-6AFD4303F6F6}" sibTransId="{2D1C30CE-1966-4177-AAFF-A833C0071BF8}"/>
    <dgm:cxn modelId="{8F1C2FD4-3D63-46DF-8937-3A5BF3E5CFD6}" srcId="{56A8CE4E-B9FB-43E2-BCCE-C8F9153232EC}" destId="{1CE158EE-CF63-40F9-8362-2E0274F1A1C1}" srcOrd="4" destOrd="0" parTransId="{B7874559-3855-4845-99A4-CA3973EDEE23}" sibTransId="{79467AC9-5A8C-4608-AA56-0BAAA109C504}"/>
    <dgm:cxn modelId="{26E38DEC-D77F-42E6-8330-708B3C42D67B}" srcId="{56A8CE4E-B9FB-43E2-BCCE-C8F9153232EC}" destId="{95977403-C86A-4AE5-9C89-E34A0C97FE7A}" srcOrd="2" destOrd="0" parTransId="{7DE91DE4-1C9C-4CC0-8593-2CB7510EA951}" sibTransId="{631B4EE5-91EA-4A46-8D0E-51C8980524E0}"/>
    <dgm:cxn modelId="{08FEFD0B-93ED-4246-AA41-08599E800C87}" type="presParOf" srcId="{23AB9B18-78DE-456C-B0F2-9417F30745AB}" destId="{293DD993-AB85-459D-80DF-F202AC575306}" srcOrd="0" destOrd="0" presId="urn:microsoft.com/office/officeart/2008/layout/LinedList"/>
    <dgm:cxn modelId="{8D81D0C1-BA36-4550-8700-BC9BCA5118B5}" type="presParOf" srcId="{23AB9B18-78DE-456C-B0F2-9417F30745AB}" destId="{25ED360E-4B08-44D1-BACE-F31905F30897}" srcOrd="1" destOrd="0" presId="urn:microsoft.com/office/officeart/2008/layout/LinedList"/>
    <dgm:cxn modelId="{BB1DB0ED-04CF-4E4D-8B02-397EFF845A2F}" type="presParOf" srcId="{25ED360E-4B08-44D1-BACE-F31905F30897}" destId="{3E6CFEC6-C05E-4BB5-8BEB-1FAFB5FB76D4}" srcOrd="0" destOrd="0" presId="urn:microsoft.com/office/officeart/2008/layout/LinedList"/>
    <dgm:cxn modelId="{B780C85F-862B-47C4-AA1B-166EBF5CC3B0}" type="presParOf" srcId="{25ED360E-4B08-44D1-BACE-F31905F30897}" destId="{700F9B38-F329-48F3-9C4F-6126F839839E}" srcOrd="1" destOrd="0" presId="urn:microsoft.com/office/officeart/2008/layout/LinedList"/>
    <dgm:cxn modelId="{14E5B6D7-2890-48AE-AFF0-56259CD6DB62}" type="presParOf" srcId="{700F9B38-F329-48F3-9C4F-6126F839839E}" destId="{A8E362F8-B5CF-4647-A9FE-6958CD9FAB3D}" srcOrd="0" destOrd="0" presId="urn:microsoft.com/office/officeart/2008/layout/LinedList"/>
    <dgm:cxn modelId="{9C9C7BB3-9E3A-49EF-822B-5CF948BBD869}" type="presParOf" srcId="{700F9B38-F329-48F3-9C4F-6126F839839E}" destId="{E95C529C-64B3-4DF9-8EA1-EEC17F654B61}" srcOrd="1" destOrd="0" presId="urn:microsoft.com/office/officeart/2008/layout/LinedList"/>
    <dgm:cxn modelId="{6D41EC80-3622-4861-B9C1-DBB2D3CAD61F}" type="presParOf" srcId="{E95C529C-64B3-4DF9-8EA1-EEC17F654B61}" destId="{414DE72D-9B30-4404-BD25-7F5DD134BFE1}" srcOrd="0" destOrd="0" presId="urn:microsoft.com/office/officeart/2008/layout/LinedList"/>
    <dgm:cxn modelId="{65FE3639-5ED9-49CC-8127-DE64D4029EE6}" type="presParOf" srcId="{E95C529C-64B3-4DF9-8EA1-EEC17F654B61}" destId="{2ED4CDE6-9162-4738-9C36-5D67B8DBC525}" srcOrd="1" destOrd="0" presId="urn:microsoft.com/office/officeart/2008/layout/LinedList"/>
    <dgm:cxn modelId="{3D96B240-0705-4C53-8757-27CB1932F93E}" type="presParOf" srcId="{E95C529C-64B3-4DF9-8EA1-EEC17F654B61}" destId="{F93FC329-B979-403E-80FA-9820B9047614}" srcOrd="2" destOrd="0" presId="urn:microsoft.com/office/officeart/2008/layout/LinedList"/>
    <dgm:cxn modelId="{721C13A0-5190-42B8-8F1C-588C155FE0B1}" type="presParOf" srcId="{700F9B38-F329-48F3-9C4F-6126F839839E}" destId="{DDD58376-D3C5-436A-8F9B-10937A32A653}" srcOrd="2" destOrd="0" presId="urn:microsoft.com/office/officeart/2008/layout/LinedList"/>
    <dgm:cxn modelId="{5D06B6C5-DBAA-4E56-AC91-204DF7471A1E}" type="presParOf" srcId="{700F9B38-F329-48F3-9C4F-6126F839839E}" destId="{5BBB6914-8280-4012-B15D-ACD47A22EEEC}" srcOrd="3" destOrd="0" presId="urn:microsoft.com/office/officeart/2008/layout/LinedList"/>
    <dgm:cxn modelId="{09D8415C-B949-4BE1-9A7F-29B09CDFB568}" type="presParOf" srcId="{700F9B38-F329-48F3-9C4F-6126F839839E}" destId="{2F625F71-0572-41FE-A534-FFB7A27281B6}" srcOrd="4" destOrd="0" presId="urn:microsoft.com/office/officeart/2008/layout/LinedList"/>
    <dgm:cxn modelId="{1903EFFC-9DC3-45DD-92F3-FC315089E0DE}" type="presParOf" srcId="{2F625F71-0572-41FE-A534-FFB7A27281B6}" destId="{47BEA1C9-7A4D-4B9B-A581-ACDF90E9DFBC}" srcOrd="0" destOrd="0" presId="urn:microsoft.com/office/officeart/2008/layout/LinedList"/>
    <dgm:cxn modelId="{37C9B543-F579-44CE-91A7-2675BC84C6EF}" type="presParOf" srcId="{2F625F71-0572-41FE-A534-FFB7A27281B6}" destId="{D3EAA4A2-B425-4458-8638-26F82685C540}" srcOrd="1" destOrd="0" presId="urn:microsoft.com/office/officeart/2008/layout/LinedList"/>
    <dgm:cxn modelId="{180E7114-BDC0-4A4D-AF1E-2C764E1FE0C1}" type="presParOf" srcId="{2F625F71-0572-41FE-A534-FFB7A27281B6}" destId="{AF1304AC-1825-4EFE-A109-0FABF619A7C9}" srcOrd="2" destOrd="0" presId="urn:microsoft.com/office/officeart/2008/layout/LinedList"/>
    <dgm:cxn modelId="{ABE0246C-1AD2-46EE-BB58-5886A65EE2C6}" type="presParOf" srcId="{700F9B38-F329-48F3-9C4F-6126F839839E}" destId="{5DF800E5-E751-45F2-8A8E-47FA70A8508F}" srcOrd="5" destOrd="0" presId="urn:microsoft.com/office/officeart/2008/layout/LinedList"/>
    <dgm:cxn modelId="{B90871BC-9188-4091-AA8C-E61BB144C265}" type="presParOf" srcId="{700F9B38-F329-48F3-9C4F-6126F839839E}" destId="{41E8185D-A489-467D-B541-977FBFFAE510}" srcOrd="6" destOrd="0" presId="urn:microsoft.com/office/officeart/2008/layout/LinedList"/>
    <dgm:cxn modelId="{C6E48EE8-05A5-46A4-ADDD-4B624D3F2099}" type="presParOf" srcId="{700F9B38-F329-48F3-9C4F-6126F839839E}" destId="{B84632DD-9F88-4A24-9A14-0AA9F32C03C0}" srcOrd="7" destOrd="0" presId="urn:microsoft.com/office/officeart/2008/layout/LinedList"/>
    <dgm:cxn modelId="{EAE8E8A9-E1DF-44C6-85C5-656331259127}" type="presParOf" srcId="{B84632DD-9F88-4A24-9A14-0AA9F32C03C0}" destId="{77CD4501-05B6-486A-882C-91DC0CA565B3}" srcOrd="0" destOrd="0" presId="urn:microsoft.com/office/officeart/2008/layout/LinedList"/>
    <dgm:cxn modelId="{873F5B15-9E1E-4D62-BC95-77F94009737F}" type="presParOf" srcId="{B84632DD-9F88-4A24-9A14-0AA9F32C03C0}" destId="{92553409-3A32-4297-B17A-30966A644EFA}" srcOrd="1" destOrd="0" presId="urn:microsoft.com/office/officeart/2008/layout/LinedList"/>
    <dgm:cxn modelId="{F3BA3EC8-BD9E-4971-8DE9-967835733E04}" type="presParOf" srcId="{B84632DD-9F88-4A24-9A14-0AA9F32C03C0}" destId="{40597D9E-E323-487C-A06E-256A36C85629}" srcOrd="2" destOrd="0" presId="urn:microsoft.com/office/officeart/2008/layout/LinedList"/>
    <dgm:cxn modelId="{D45FD12C-A924-412E-B91C-8A21AFF334EE}" type="presParOf" srcId="{700F9B38-F329-48F3-9C4F-6126F839839E}" destId="{AA77C19A-6419-4DCB-B8F5-9333487C7583}" srcOrd="8" destOrd="0" presId="urn:microsoft.com/office/officeart/2008/layout/LinedList"/>
    <dgm:cxn modelId="{753C9D68-70A9-42C9-87EC-9EB688D619E9}" type="presParOf" srcId="{700F9B38-F329-48F3-9C4F-6126F839839E}" destId="{A84459E8-44E4-4A58-8DE1-2F08AEBA5B8E}" srcOrd="9" destOrd="0" presId="urn:microsoft.com/office/officeart/2008/layout/LinedList"/>
    <dgm:cxn modelId="{1A897E36-28F2-45BC-9DBC-987E23397412}" type="presParOf" srcId="{700F9B38-F329-48F3-9C4F-6126F839839E}" destId="{92500FBE-290D-4931-A38C-B620A8553C7D}" srcOrd="10" destOrd="0" presId="urn:microsoft.com/office/officeart/2008/layout/LinedList"/>
    <dgm:cxn modelId="{3FB4C647-064C-4A0C-B3C3-BA6DC2A87FCD}" type="presParOf" srcId="{92500FBE-290D-4931-A38C-B620A8553C7D}" destId="{A630856D-F26F-4857-B5E6-ED0318A275A6}" srcOrd="0" destOrd="0" presId="urn:microsoft.com/office/officeart/2008/layout/LinedList"/>
    <dgm:cxn modelId="{702BD0AE-CC58-4F40-A792-2DD1D5978A92}" type="presParOf" srcId="{92500FBE-290D-4931-A38C-B620A8553C7D}" destId="{EAF73C58-22BC-4116-895F-A101C804CEF4}" srcOrd="1" destOrd="0" presId="urn:microsoft.com/office/officeart/2008/layout/LinedList"/>
    <dgm:cxn modelId="{222BD311-91EC-47F2-A6FC-8DC3ED6BD13F}" type="presParOf" srcId="{92500FBE-290D-4931-A38C-B620A8553C7D}" destId="{B9676229-4B94-4907-93B8-5CF76BF19483}" srcOrd="2" destOrd="0" presId="urn:microsoft.com/office/officeart/2008/layout/LinedList"/>
    <dgm:cxn modelId="{4A8C8DC0-077C-4B79-9F30-EA6EBF869366}" type="presParOf" srcId="{700F9B38-F329-48F3-9C4F-6126F839839E}" destId="{E0B94F70-9E08-47DB-AA33-49D869B86E5E}" srcOrd="11" destOrd="0" presId="urn:microsoft.com/office/officeart/2008/layout/LinedList"/>
    <dgm:cxn modelId="{B30D0F99-6B7B-4BFB-B9E1-F5E60B05047B}" type="presParOf" srcId="{700F9B38-F329-48F3-9C4F-6126F839839E}" destId="{8EE052FA-3191-45EC-BC29-6B2F97387D94}" srcOrd="12" destOrd="0" presId="urn:microsoft.com/office/officeart/2008/layout/LinedList"/>
    <dgm:cxn modelId="{99E9B966-8D9B-47E6-8576-009A89BF51EC}" type="presParOf" srcId="{700F9B38-F329-48F3-9C4F-6126F839839E}" destId="{9EB594DB-E1D1-4911-BAA1-06B1F9336D7A}" srcOrd="13" destOrd="0" presId="urn:microsoft.com/office/officeart/2008/layout/LinedList"/>
    <dgm:cxn modelId="{7B2A96A4-CFA9-4650-8F2C-39779AEB1474}" type="presParOf" srcId="{9EB594DB-E1D1-4911-BAA1-06B1F9336D7A}" destId="{9CD8D221-0BE4-4011-B3F2-44B5FABCF5F6}" srcOrd="0" destOrd="0" presId="urn:microsoft.com/office/officeart/2008/layout/LinedList"/>
    <dgm:cxn modelId="{3281F76E-BDB7-494B-98D6-56DDA4F9CC27}" type="presParOf" srcId="{9EB594DB-E1D1-4911-BAA1-06B1F9336D7A}" destId="{02661557-7AF5-4155-A4D2-85E225519935}" srcOrd="1" destOrd="0" presId="urn:microsoft.com/office/officeart/2008/layout/LinedList"/>
    <dgm:cxn modelId="{81134B62-BCF3-423D-BFFC-5CB950623C51}" type="presParOf" srcId="{9EB594DB-E1D1-4911-BAA1-06B1F9336D7A}" destId="{E4964D9E-EB22-450C-9591-E0D9017E6F0A}" srcOrd="2" destOrd="0" presId="urn:microsoft.com/office/officeart/2008/layout/LinedList"/>
    <dgm:cxn modelId="{DD70F0D2-5ACA-4281-9E3E-9B64635A5174}" type="presParOf" srcId="{700F9B38-F329-48F3-9C4F-6126F839839E}" destId="{61613CCC-F394-4074-B85C-9DDF83956664}" srcOrd="14" destOrd="0" presId="urn:microsoft.com/office/officeart/2008/layout/LinedList"/>
    <dgm:cxn modelId="{C242EF07-0134-487E-AF51-EB64B283292D}" type="presParOf" srcId="{700F9B38-F329-48F3-9C4F-6126F839839E}" destId="{D950AA36-1DF1-45A5-A3D2-4FCB3F13C062}" srcOrd="15" destOrd="0" presId="urn:microsoft.com/office/officeart/2008/layout/LinedList"/>
    <dgm:cxn modelId="{FC5D61DF-DF5C-4538-B6C3-F7FD0B5B5E62}" type="presParOf" srcId="{700F9B38-F329-48F3-9C4F-6126F839839E}" destId="{3775DBEB-E22A-45D2-B486-AFCAF8AFDEB0}" srcOrd="16" destOrd="0" presId="urn:microsoft.com/office/officeart/2008/layout/LinedList"/>
    <dgm:cxn modelId="{95756290-9F8A-4EFE-836F-B1AAF8BB524C}" type="presParOf" srcId="{3775DBEB-E22A-45D2-B486-AFCAF8AFDEB0}" destId="{E6ECC468-667F-4D64-A3C0-7A9A21A86C2C}" srcOrd="0" destOrd="0" presId="urn:microsoft.com/office/officeart/2008/layout/LinedList"/>
    <dgm:cxn modelId="{D80E8B4D-EA39-4147-B83E-3F29EADB789F}" type="presParOf" srcId="{3775DBEB-E22A-45D2-B486-AFCAF8AFDEB0}" destId="{2067E958-BF09-47B6-83C1-C9C1EEF846FA}" srcOrd="1" destOrd="0" presId="urn:microsoft.com/office/officeart/2008/layout/LinedList"/>
    <dgm:cxn modelId="{BD2A9190-2680-4BD6-9BE0-ECE586F90D86}" type="presParOf" srcId="{3775DBEB-E22A-45D2-B486-AFCAF8AFDEB0}" destId="{43E9F0E2-E5D8-4D51-ADAE-4E8BDEB56F7D}" srcOrd="2" destOrd="0" presId="urn:microsoft.com/office/officeart/2008/layout/LinedList"/>
    <dgm:cxn modelId="{38035A77-6DA2-41D3-9A53-A634E44BF03B}" type="presParOf" srcId="{700F9B38-F329-48F3-9C4F-6126F839839E}" destId="{B9F5CB0C-C207-4212-B409-67E6D7EE4DAD}" srcOrd="17" destOrd="0" presId="urn:microsoft.com/office/officeart/2008/layout/LinedList"/>
    <dgm:cxn modelId="{24AA962D-DC0E-400C-85AD-509FF9F59A85}" type="presParOf" srcId="{700F9B38-F329-48F3-9C4F-6126F839839E}" destId="{E10D8DFC-4C47-4B87-B4EF-D6FC6C57D740}" srcOrd="18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07E3782A-14C4-4E1B-912F-06887665E642}" type="doc">
      <dgm:prSet loTypeId="urn:microsoft.com/office/officeart/2005/8/layout/hProcess4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07C275A1-9A70-4149-82F1-4AF4DE8B8F41}">
      <dgm:prSet phldrT="[Text]"/>
      <dgm:spPr/>
      <dgm:t>
        <a:bodyPr/>
        <a:lstStyle/>
        <a:p>
          <a:r>
            <a:rPr lang="en-US" dirty="0" err="1"/>
            <a:t>Tahap</a:t>
          </a:r>
          <a:r>
            <a:rPr lang="en-US" dirty="0"/>
            <a:t> I</a:t>
          </a:r>
        </a:p>
      </dgm:t>
    </dgm:pt>
    <dgm:pt modelId="{E46A45E1-ED74-4EBF-B27C-53A99568EFB3}" type="parTrans" cxnId="{3688F40F-43F1-47EC-A972-10CE3772D20C}">
      <dgm:prSet/>
      <dgm:spPr/>
      <dgm:t>
        <a:bodyPr/>
        <a:lstStyle/>
        <a:p>
          <a:endParaRPr lang="en-US"/>
        </a:p>
      </dgm:t>
    </dgm:pt>
    <dgm:pt modelId="{25FE2D1A-8CE4-4CC3-973A-EBA4B8AA212B}" type="sibTrans" cxnId="{3688F40F-43F1-47EC-A972-10CE3772D20C}">
      <dgm:prSet/>
      <dgm:spPr/>
      <dgm:t>
        <a:bodyPr/>
        <a:lstStyle/>
        <a:p>
          <a:endParaRPr lang="en-US"/>
        </a:p>
      </dgm:t>
    </dgm:pt>
    <dgm:pt modelId="{700C22E3-AC01-4D53-9B94-65A981F39503}">
      <dgm:prSet phldrT="[Text]"/>
      <dgm:spPr/>
      <dgm:t>
        <a:bodyPr/>
        <a:lstStyle/>
        <a:p>
          <a:r>
            <a:rPr lang="en-US" dirty="0" err="1"/>
            <a:t>Analisa</a:t>
          </a:r>
          <a:r>
            <a:rPr lang="en-US" dirty="0"/>
            <a:t> </a:t>
          </a:r>
          <a:r>
            <a:rPr lang="en-US" dirty="0" err="1"/>
            <a:t>Jabatan</a:t>
          </a:r>
          <a:endParaRPr lang="en-US" dirty="0"/>
        </a:p>
      </dgm:t>
    </dgm:pt>
    <dgm:pt modelId="{88E33BB9-7B13-45F6-915C-90934B83D688}" type="parTrans" cxnId="{5F74544C-E554-41B2-985D-36A530FD9A8D}">
      <dgm:prSet/>
      <dgm:spPr/>
      <dgm:t>
        <a:bodyPr/>
        <a:lstStyle/>
        <a:p>
          <a:endParaRPr lang="en-US"/>
        </a:p>
      </dgm:t>
    </dgm:pt>
    <dgm:pt modelId="{5A11F927-BB7A-4ED3-A0AB-9B0BE1F95D00}" type="sibTrans" cxnId="{5F74544C-E554-41B2-985D-36A530FD9A8D}">
      <dgm:prSet/>
      <dgm:spPr/>
      <dgm:t>
        <a:bodyPr/>
        <a:lstStyle/>
        <a:p>
          <a:endParaRPr lang="en-US"/>
        </a:p>
      </dgm:t>
    </dgm:pt>
    <dgm:pt modelId="{994895FC-8716-4AC4-8E1F-7C838255CC2A}">
      <dgm:prSet phldrT="[Text]"/>
      <dgm:spPr/>
      <dgm:t>
        <a:bodyPr/>
        <a:lstStyle/>
        <a:p>
          <a:r>
            <a:rPr lang="en-US" dirty="0" err="1"/>
            <a:t>Tahap</a:t>
          </a:r>
          <a:r>
            <a:rPr lang="en-US" dirty="0"/>
            <a:t> II</a:t>
          </a:r>
        </a:p>
      </dgm:t>
    </dgm:pt>
    <dgm:pt modelId="{52AF34D5-4DE4-4278-B739-3E2BC923E07B}" type="parTrans" cxnId="{4235169F-E941-4F33-A0A1-F8FB1F997A30}">
      <dgm:prSet/>
      <dgm:spPr/>
      <dgm:t>
        <a:bodyPr/>
        <a:lstStyle/>
        <a:p>
          <a:endParaRPr lang="en-US"/>
        </a:p>
      </dgm:t>
    </dgm:pt>
    <dgm:pt modelId="{34C12AFE-102F-49F1-B3AC-D9D4875C0FC5}" type="sibTrans" cxnId="{4235169F-E941-4F33-A0A1-F8FB1F997A30}">
      <dgm:prSet/>
      <dgm:spPr/>
      <dgm:t>
        <a:bodyPr/>
        <a:lstStyle/>
        <a:p>
          <a:endParaRPr lang="en-US"/>
        </a:p>
      </dgm:t>
    </dgm:pt>
    <dgm:pt modelId="{7E34E0A9-4D65-4B0E-89D7-53E7ECC58508}">
      <dgm:prSet phldrT="[Text]"/>
      <dgm:spPr/>
      <dgm:t>
        <a:bodyPr/>
        <a:lstStyle/>
        <a:p>
          <a:r>
            <a:rPr lang="en-US" dirty="0" err="1"/>
            <a:t>Usul</a:t>
          </a:r>
          <a:r>
            <a:rPr lang="en-US" dirty="0"/>
            <a:t> </a:t>
          </a:r>
          <a:r>
            <a:rPr lang="en-US" dirty="0" err="1"/>
            <a:t>Formasi</a:t>
          </a:r>
          <a:r>
            <a:rPr lang="en-US" dirty="0"/>
            <a:t> </a:t>
          </a:r>
          <a:r>
            <a:rPr lang="en-US" dirty="0" err="1"/>
            <a:t>ke</a:t>
          </a:r>
          <a:r>
            <a:rPr lang="en-US" dirty="0"/>
            <a:t> </a:t>
          </a:r>
          <a:r>
            <a:rPr lang="en-US" dirty="0" err="1"/>
            <a:t>Menpan</a:t>
          </a:r>
          <a:r>
            <a:rPr lang="en-US" dirty="0"/>
            <a:t> RB</a:t>
          </a:r>
        </a:p>
      </dgm:t>
    </dgm:pt>
    <dgm:pt modelId="{A73C9729-8327-48E1-A8DF-26C6F42C2748}" type="parTrans" cxnId="{74FABE1D-F484-4F81-82B8-2DD9D7EB6EC9}">
      <dgm:prSet/>
      <dgm:spPr/>
      <dgm:t>
        <a:bodyPr/>
        <a:lstStyle/>
        <a:p>
          <a:endParaRPr lang="en-US"/>
        </a:p>
      </dgm:t>
    </dgm:pt>
    <dgm:pt modelId="{06098BE2-BB4A-4BBA-B716-84DAC8C4BD15}" type="sibTrans" cxnId="{74FABE1D-F484-4F81-82B8-2DD9D7EB6EC9}">
      <dgm:prSet/>
      <dgm:spPr/>
      <dgm:t>
        <a:bodyPr/>
        <a:lstStyle/>
        <a:p>
          <a:endParaRPr lang="en-US"/>
        </a:p>
      </dgm:t>
    </dgm:pt>
    <dgm:pt modelId="{42A9108B-69A7-465D-88F4-0C46B3C6095E}">
      <dgm:prSet phldrT="[Text]"/>
      <dgm:spPr/>
      <dgm:t>
        <a:bodyPr/>
        <a:lstStyle/>
        <a:p>
          <a:r>
            <a:rPr lang="en-US" dirty="0" err="1"/>
            <a:t>Tahap</a:t>
          </a:r>
          <a:r>
            <a:rPr lang="en-US" dirty="0"/>
            <a:t> III</a:t>
          </a:r>
        </a:p>
      </dgm:t>
    </dgm:pt>
    <dgm:pt modelId="{95032501-BDBA-4BF5-8F60-DA416240015E}" type="parTrans" cxnId="{39AA1423-D0A0-4EDC-8F81-CABF76B56D5C}">
      <dgm:prSet/>
      <dgm:spPr/>
      <dgm:t>
        <a:bodyPr/>
        <a:lstStyle/>
        <a:p>
          <a:endParaRPr lang="en-US"/>
        </a:p>
      </dgm:t>
    </dgm:pt>
    <dgm:pt modelId="{E0F46B83-1830-4C83-A5DF-71165830AEA3}" type="sibTrans" cxnId="{39AA1423-D0A0-4EDC-8F81-CABF76B56D5C}">
      <dgm:prSet/>
      <dgm:spPr/>
      <dgm:t>
        <a:bodyPr/>
        <a:lstStyle/>
        <a:p>
          <a:endParaRPr lang="en-US"/>
        </a:p>
      </dgm:t>
    </dgm:pt>
    <dgm:pt modelId="{D0A331FC-FC77-4E58-A348-E3442BEEC62B}">
      <dgm:prSet phldrT="[Text]"/>
      <dgm:spPr/>
      <dgm:t>
        <a:bodyPr/>
        <a:lstStyle/>
        <a:p>
          <a:r>
            <a:rPr lang="en-US" dirty="0" err="1"/>
            <a:t>Formasi</a:t>
          </a:r>
          <a:r>
            <a:rPr lang="en-US" dirty="0"/>
            <a:t> CPNS</a:t>
          </a:r>
        </a:p>
      </dgm:t>
    </dgm:pt>
    <dgm:pt modelId="{ECA58EB4-D4DE-4C1C-9233-40D7FF161A9C}" type="parTrans" cxnId="{F8D34D52-150E-4DC2-91BF-032319D29941}">
      <dgm:prSet/>
      <dgm:spPr/>
      <dgm:t>
        <a:bodyPr/>
        <a:lstStyle/>
        <a:p>
          <a:endParaRPr lang="en-US"/>
        </a:p>
      </dgm:t>
    </dgm:pt>
    <dgm:pt modelId="{B99BDFEB-98D9-4A38-9337-70A09472F094}" type="sibTrans" cxnId="{F8D34D52-150E-4DC2-91BF-032319D29941}">
      <dgm:prSet/>
      <dgm:spPr/>
      <dgm:t>
        <a:bodyPr/>
        <a:lstStyle/>
        <a:p>
          <a:endParaRPr lang="en-US"/>
        </a:p>
      </dgm:t>
    </dgm:pt>
    <dgm:pt modelId="{AE273289-B0CF-4F30-9D56-764C583BAE17}">
      <dgm:prSet/>
      <dgm:spPr/>
      <dgm:t>
        <a:bodyPr/>
        <a:lstStyle/>
        <a:p>
          <a:r>
            <a:rPr lang="en-US" dirty="0"/>
            <a:t>Analisa Beban Kerja</a:t>
          </a:r>
        </a:p>
      </dgm:t>
    </dgm:pt>
    <dgm:pt modelId="{079709F6-A782-456C-9E5A-FCB94E59D900}" type="parTrans" cxnId="{A2B77D28-2ADD-46D0-9B4D-B6AA90EE5700}">
      <dgm:prSet/>
      <dgm:spPr/>
      <dgm:t>
        <a:bodyPr/>
        <a:lstStyle/>
        <a:p>
          <a:endParaRPr lang="en-US"/>
        </a:p>
      </dgm:t>
    </dgm:pt>
    <dgm:pt modelId="{CE954AD4-1F6D-478E-9DA3-810DB1E9A4C0}" type="sibTrans" cxnId="{A2B77D28-2ADD-46D0-9B4D-B6AA90EE5700}">
      <dgm:prSet/>
      <dgm:spPr/>
      <dgm:t>
        <a:bodyPr/>
        <a:lstStyle/>
        <a:p>
          <a:endParaRPr lang="en-US"/>
        </a:p>
      </dgm:t>
    </dgm:pt>
    <dgm:pt modelId="{1267750C-1A0B-4504-B08C-CE481F25A73C}">
      <dgm:prSet/>
      <dgm:spPr/>
      <dgm:t>
        <a:bodyPr/>
        <a:lstStyle/>
        <a:p>
          <a:r>
            <a:rPr lang="en-US" dirty="0"/>
            <a:t>Proyeksi Pensiun</a:t>
          </a:r>
        </a:p>
      </dgm:t>
    </dgm:pt>
    <dgm:pt modelId="{5208A0EE-750A-4D45-B6A3-2C948B672AEC}" type="parTrans" cxnId="{65A794D6-9410-406C-BC91-9AB2211BF425}">
      <dgm:prSet/>
      <dgm:spPr/>
      <dgm:t>
        <a:bodyPr/>
        <a:lstStyle/>
        <a:p>
          <a:endParaRPr lang="en-US"/>
        </a:p>
      </dgm:t>
    </dgm:pt>
    <dgm:pt modelId="{57A39BE9-4E71-4775-A888-AF61298D4EAA}" type="sibTrans" cxnId="{65A794D6-9410-406C-BC91-9AB2211BF425}">
      <dgm:prSet/>
      <dgm:spPr/>
      <dgm:t>
        <a:bodyPr/>
        <a:lstStyle/>
        <a:p>
          <a:endParaRPr lang="en-US"/>
        </a:p>
      </dgm:t>
    </dgm:pt>
    <dgm:pt modelId="{F2FAF040-3519-4348-BBEC-4AB8F44CFF19}">
      <dgm:prSet/>
      <dgm:spPr/>
      <dgm:t>
        <a:bodyPr/>
        <a:lstStyle/>
        <a:p>
          <a:r>
            <a:rPr lang="en-US" dirty="0"/>
            <a:t>Mutasi Pegawai</a:t>
          </a:r>
        </a:p>
      </dgm:t>
    </dgm:pt>
    <dgm:pt modelId="{008C0F0B-BC19-4085-9FFF-B066DF89C2E0}" type="parTrans" cxnId="{0ECD7EC1-9AB1-48C9-9AEE-916526A5D984}">
      <dgm:prSet/>
      <dgm:spPr/>
      <dgm:t>
        <a:bodyPr/>
        <a:lstStyle/>
        <a:p>
          <a:endParaRPr lang="en-US"/>
        </a:p>
      </dgm:t>
    </dgm:pt>
    <dgm:pt modelId="{6AC5D641-E666-47DF-BE3B-152F53F85D68}" type="sibTrans" cxnId="{0ECD7EC1-9AB1-48C9-9AEE-916526A5D984}">
      <dgm:prSet/>
      <dgm:spPr/>
      <dgm:t>
        <a:bodyPr/>
        <a:lstStyle/>
        <a:p>
          <a:endParaRPr lang="en-US"/>
        </a:p>
      </dgm:t>
    </dgm:pt>
    <dgm:pt modelId="{94EE8EA9-5EFF-40A0-BAEB-293784280887}">
      <dgm:prSet/>
      <dgm:spPr/>
      <dgm:t>
        <a:bodyPr/>
        <a:lstStyle/>
        <a:p>
          <a:r>
            <a:rPr lang="en-US" dirty="0"/>
            <a:t>Formasi PPPK</a:t>
          </a:r>
        </a:p>
      </dgm:t>
    </dgm:pt>
    <dgm:pt modelId="{A7A4018C-5056-4FEF-A170-D17D495694AF}" type="parTrans" cxnId="{04D01DA2-99AB-44D8-86A7-C70E898B7817}">
      <dgm:prSet/>
      <dgm:spPr/>
      <dgm:t>
        <a:bodyPr/>
        <a:lstStyle/>
        <a:p>
          <a:endParaRPr lang="en-US"/>
        </a:p>
      </dgm:t>
    </dgm:pt>
    <dgm:pt modelId="{177B331E-7F7F-4C8E-9D9D-7A921EA42117}" type="sibTrans" cxnId="{04D01DA2-99AB-44D8-86A7-C70E898B7817}">
      <dgm:prSet/>
      <dgm:spPr/>
      <dgm:t>
        <a:bodyPr/>
        <a:lstStyle/>
        <a:p>
          <a:endParaRPr lang="en-US"/>
        </a:p>
      </dgm:t>
    </dgm:pt>
    <dgm:pt modelId="{D801DD86-5CD8-4CB7-87D2-78CB2B9FDD11}" type="pres">
      <dgm:prSet presAssocID="{07E3782A-14C4-4E1B-912F-06887665E642}" presName="Name0" presStyleCnt="0">
        <dgm:presLayoutVars>
          <dgm:dir/>
          <dgm:animLvl val="lvl"/>
          <dgm:resizeHandles val="exact"/>
        </dgm:presLayoutVars>
      </dgm:prSet>
      <dgm:spPr/>
    </dgm:pt>
    <dgm:pt modelId="{B5592165-39A1-4A5F-88C0-D87719FE5938}" type="pres">
      <dgm:prSet presAssocID="{07E3782A-14C4-4E1B-912F-06887665E642}" presName="tSp" presStyleCnt="0"/>
      <dgm:spPr/>
    </dgm:pt>
    <dgm:pt modelId="{0B8E17CC-5B06-47FC-8845-FB7F7735F48B}" type="pres">
      <dgm:prSet presAssocID="{07E3782A-14C4-4E1B-912F-06887665E642}" presName="bSp" presStyleCnt="0"/>
      <dgm:spPr/>
    </dgm:pt>
    <dgm:pt modelId="{E9103E8A-D842-4C3B-AF51-5D2D30DE4EDD}" type="pres">
      <dgm:prSet presAssocID="{07E3782A-14C4-4E1B-912F-06887665E642}" presName="process" presStyleCnt="0"/>
      <dgm:spPr/>
    </dgm:pt>
    <dgm:pt modelId="{D715685F-0F3E-4DD1-8F1C-0F692315C79F}" type="pres">
      <dgm:prSet presAssocID="{07C275A1-9A70-4149-82F1-4AF4DE8B8F41}" presName="composite1" presStyleCnt="0"/>
      <dgm:spPr/>
    </dgm:pt>
    <dgm:pt modelId="{21450D48-B3FC-479B-921B-3B9EF2CE8852}" type="pres">
      <dgm:prSet presAssocID="{07C275A1-9A70-4149-82F1-4AF4DE8B8F41}" presName="dummyNode1" presStyleLbl="node1" presStyleIdx="0" presStyleCnt="3"/>
      <dgm:spPr/>
    </dgm:pt>
    <dgm:pt modelId="{AFE2D4F6-BAFA-4F98-8D69-4B73753A74D8}" type="pres">
      <dgm:prSet presAssocID="{07C275A1-9A70-4149-82F1-4AF4DE8B8F41}" presName="childNode1" presStyleLbl="bgAcc1" presStyleIdx="0" presStyleCnt="3">
        <dgm:presLayoutVars>
          <dgm:bulletEnabled val="1"/>
        </dgm:presLayoutVars>
      </dgm:prSet>
      <dgm:spPr/>
    </dgm:pt>
    <dgm:pt modelId="{EE3B7C5A-4D61-4BBD-9CA8-ED90CA295E25}" type="pres">
      <dgm:prSet presAssocID="{07C275A1-9A70-4149-82F1-4AF4DE8B8F41}" presName="childNode1tx" presStyleLbl="bgAcc1" presStyleIdx="0" presStyleCnt="3">
        <dgm:presLayoutVars>
          <dgm:bulletEnabled val="1"/>
        </dgm:presLayoutVars>
      </dgm:prSet>
      <dgm:spPr/>
    </dgm:pt>
    <dgm:pt modelId="{4BAA1FB2-7178-4EA6-80EC-2A596F8C7179}" type="pres">
      <dgm:prSet presAssocID="{07C275A1-9A70-4149-82F1-4AF4DE8B8F41}" presName="parentNode1" presStyleLbl="node1" presStyleIdx="0" presStyleCnt="3">
        <dgm:presLayoutVars>
          <dgm:chMax val="1"/>
          <dgm:bulletEnabled val="1"/>
        </dgm:presLayoutVars>
      </dgm:prSet>
      <dgm:spPr/>
    </dgm:pt>
    <dgm:pt modelId="{402D1FA6-6A7B-4C8D-8E40-5795B46DBB43}" type="pres">
      <dgm:prSet presAssocID="{07C275A1-9A70-4149-82F1-4AF4DE8B8F41}" presName="connSite1" presStyleCnt="0"/>
      <dgm:spPr/>
    </dgm:pt>
    <dgm:pt modelId="{3165CBE7-5FB1-41FC-BD3A-3EE17024847B}" type="pres">
      <dgm:prSet presAssocID="{25FE2D1A-8CE4-4CC3-973A-EBA4B8AA212B}" presName="Name9" presStyleLbl="sibTrans2D1" presStyleIdx="0" presStyleCnt="2"/>
      <dgm:spPr/>
    </dgm:pt>
    <dgm:pt modelId="{D61C6BF1-5500-4AC6-81D2-0E13D5F4E77D}" type="pres">
      <dgm:prSet presAssocID="{994895FC-8716-4AC4-8E1F-7C838255CC2A}" presName="composite2" presStyleCnt="0"/>
      <dgm:spPr/>
    </dgm:pt>
    <dgm:pt modelId="{E32CD3BC-AEB7-46C0-8EAB-052DC76ECCA6}" type="pres">
      <dgm:prSet presAssocID="{994895FC-8716-4AC4-8E1F-7C838255CC2A}" presName="dummyNode2" presStyleLbl="node1" presStyleIdx="0" presStyleCnt="3"/>
      <dgm:spPr/>
    </dgm:pt>
    <dgm:pt modelId="{041FEABA-1CC7-4A6B-818D-149FAD4B7193}" type="pres">
      <dgm:prSet presAssocID="{994895FC-8716-4AC4-8E1F-7C838255CC2A}" presName="childNode2" presStyleLbl="bgAcc1" presStyleIdx="1" presStyleCnt="3">
        <dgm:presLayoutVars>
          <dgm:bulletEnabled val="1"/>
        </dgm:presLayoutVars>
      </dgm:prSet>
      <dgm:spPr/>
    </dgm:pt>
    <dgm:pt modelId="{40BF81E7-FE8F-4606-B07F-3636C431F9BB}" type="pres">
      <dgm:prSet presAssocID="{994895FC-8716-4AC4-8E1F-7C838255CC2A}" presName="childNode2tx" presStyleLbl="bgAcc1" presStyleIdx="1" presStyleCnt="3">
        <dgm:presLayoutVars>
          <dgm:bulletEnabled val="1"/>
        </dgm:presLayoutVars>
      </dgm:prSet>
      <dgm:spPr/>
    </dgm:pt>
    <dgm:pt modelId="{070B8741-98F9-49AC-93DE-FC8142803DD3}" type="pres">
      <dgm:prSet presAssocID="{994895FC-8716-4AC4-8E1F-7C838255CC2A}" presName="parentNode2" presStyleLbl="node1" presStyleIdx="1" presStyleCnt="3">
        <dgm:presLayoutVars>
          <dgm:chMax val="0"/>
          <dgm:bulletEnabled val="1"/>
        </dgm:presLayoutVars>
      </dgm:prSet>
      <dgm:spPr/>
    </dgm:pt>
    <dgm:pt modelId="{9326AF9D-B90C-4EBA-B1DF-CCE35957A416}" type="pres">
      <dgm:prSet presAssocID="{994895FC-8716-4AC4-8E1F-7C838255CC2A}" presName="connSite2" presStyleCnt="0"/>
      <dgm:spPr/>
    </dgm:pt>
    <dgm:pt modelId="{B2DA2EDF-D705-4301-B079-A33142729D59}" type="pres">
      <dgm:prSet presAssocID="{34C12AFE-102F-49F1-B3AC-D9D4875C0FC5}" presName="Name18" presStyleLbl="sibTrans2D1" presStyleIdx="1" presStyleCnt="2"/>
      <dgm:spPr/>
    </dgm:pt>
    <dgm:pt modelId="{22587209-423E-4BE4-83AD-141E1C48A03B}" type="pres">
      <dgm:prSet presAssocID="{42A9108B-69A7-465D-88F4-0C46B3C6095E}" presName="composite1" presStyleCnt="0"/>
      <dgm:spPr/>
    </dgm:pt>
    <dgm:pt modelId="{B501A064-6D3B-4160-BDC2-0AB6F7EA7298}" type="pres">
      <dgm:prSet presAssocID="{42A9108B-69A7-465D-88F4-0C46B3C6095E}" presName="dummyNode1" presStyleLbl="node1" presStyleIdx="1" presStyleCnt="3"/>
      <dgm:spPr/>
    </dgm:pt>
    <dgm:pt modelId="{C399A5E2-B4FC-4DF1-B12F-5235953E5995}" type="pres">
      <dgm:prSet presAssocID="{42A9108B-69A7-465D-88F4-0C46B3C6095E}" presName="childNode1" presStyleLbl="bgAcc1" presStyleIdx="2" presStyleCnt="3">
        <dgm:presLayoutVars>
          <dgm:bulletEnabled val="1"/>
        </dgm:presLayoutVars>
      </dgm:prSet>
      <dgm:spPr/>
    </dgm:pt>
    <dgm:pt modelId="{846FAB24-1256-4729-84FC-2A6C7017CAD8}" type="pres">
      <dgm:prSet presAssocID="{42A9108B-69A7-465D-88F4-0C46B3C6095E}" presName="childNode1tx" presStyleLbl="bgAcc1" presStyleIdx="2" presStyleCnt="3">
        <dgm:presLayoutVars>
          <dgm:bulletEnabled val="1"/>
        </dgm:presLayoutVars>
      </dgm:prSet>
      <dgm:spPr/>
    </dgm:pt>
    <dgm:pt modelId="{EF73C7E6-DE0C-49FF-BA16-ACA1381978AD}" type="pres">
      <dgm:prSet presAssocID="{42A9108B-69A7-465D-88F4-0C46B3C6095E}" presName="parentNode1" presStyleLbl="node1" presStyleIdx="2" presStyleCnt="3">
        <dgm:presLayoutVars>
          <dgm:chMax val="1"/>
          <dgm:bulletEnabled val="1"/>
        </dgm:presLayoutVars>
      </dgm:prSet>
      <dgm:spPr/>
    </dgm:pt>
    <dgm:pt modelId="{6A7781D9-4DDF-4043-80EC-47B4FFE36A58}" type="pres">
      <dgm:prSet presAssocID="{42A9108B-69A7-465D-88F4-0C46B3C6095E}" presName="connSite1" presStyleCnt="0"/>
      <dgm:spPr/>
    </dgm:pt>
  </dgm:ptLst>
  <dgm:cxnLst>
    <dgm:cxn modelId="{BDB16003-D044-411B-993B-B66E651E146C}" type="presOf" srcId="{994895FC-8716-4AC4-8E1F-7C838255CC2A}" destId="{070B8741-98F9-49AC-93DE-FC8142803DD3}" srcOrd="0" destOrd="0" presId="urn:microsoft.com/office/officeart/2005/8/layout/hProcess4"/>
    <dgm:cxn modelId="{3688F40F-43F1-47EC-A972-10CE3772D20C}" srcId="{07E3782A-14C4-4E1B-912F-06887665E642}" destId="{07C275A1-9A70-4149-82F1-4AF4DE8B8F41}" srcOrd="0" destOrd="0" parTransId="{E46A45E1-ED74-4EBF-B27C-53A99568EFB3}" sibTransId="{25FE2D1A-8CE4-4CC3-973A-EBA4B8AA212B}"/>
    <dgm:cxn modelId="{213E5F17-58CE-4C35-8C3C-860E0B0B60E3}" type="presOf" srcId="{7E34E0A9-4D65-4B0E-89D7-53E7ECC58508}" destId="{041FEABA-1CC7-4A6B-818D-149FAD4B7193}" srcOrd="0" destOrd="0" presId="urn:microsoft.com/office/officeart/2005/8/layout/hProcess4"/>
    <dgm:cxn modelId="{5E8A181B-376F-499D-BD9A-AA8E9DB93489}" type="presOf" srcId="{07E3782A-14C4-4E1B-912F-06887665E642}" destId="{D801DD86-5CD8-4CB7-87D2-78CB2B9FDD11}" srcOrd="0" destOrd="0" presId="urn:microsoft.com/office/officeart/2005/8/layout/hProcess4"/>
    <dgm:cxn modelId="{74FABE1D-F484-4F81-82B8-2DD9D7EB6EC9}" srcId="{994895FC-8716-4AC4-8E1F-7C838255CC2A}" destId="{7E34E0A9-4D65-4B0E-89D7-53E7ECC58508}" srcOrd="0" destOrd="0" parTransId="{A73C9729-8327-48E1-A8DF-26C6F42C2748}" sibTransId="{06098BE2-BB4A-4BBA-B716-84DAC8C4BD15}"/>
    <dgm:cxn modelId="{39AA1423-D0A0-4EDC-8F81-CABF76B56D5C}" srcId="{07E3782A-14C4-4E1B-912F-06887665E642}" destId="{42A9108B-69A7-465D-88F4-0C46B3C6095E}" srcOrd="2" destOrd="0" parTransId="{95032501-BDBA-4BF5-8F60-DA416240015E}" sibTransId="{E0F46B83-1830-4C83-A5DF-71165830AEA3}"/>
    <dgm:cxn modelId="{E4A20124-7109-4985-AD32-1A292375BD97}" type="presOf" srcId="{D0A331FC-FC77-4E58-A348-E3442BEEC62B}" destId="{C399A5E2-B4FC-4DF1-B12F-5235953E5995}" srcOrd="0" destOrd="0" presId="urn:microsoft.com/office/officeart/2005/8/layout/hProcess4"/>
    <dgm:cxn modelId="{A2B77D28-2ADD-46D0-9B4D-B6AA90EE5700}" srcId="{07C275A1-9A70-4149-82F1-4AF4DE8B8F41}" destId="{AE273289-B0CF-4F30-9D56-764C583BAE17}" srcOrd="1" destOrd="0" parTransId="{079709F6-A782-456C-9E5A-FCB94E59D900}" sibTransId="{CE954AD4-1F6D-478E-9DA3-810DB1E9A4C0}"/>
    <dgm:cxn modelId="{5D244C2D-496F-499F-8727-E7056BF2A943}" type="presOf" srcId="{F2FAF040-3519-4348-BBEC-4AB8F44CFF19}" destId="{AFE2D4F6-BAFA-4F98-8D69-4B73753A74D8}" srcOrd="0" destOrd="3" presId="urn:microsoft.com/office/officeart/2005/8/layout/hProcess4"/>
    <dgm:cxn modelId="{F6EACA31-FEDD-4D8F-AE70-02E77FA38A92}" type="presOf" srcId="{25FE2D1A-8CE4-4CC3-973A-EBA4B8AA212B}" destId="{3165CBE7-5FB1-41FC-BD3A-3EE17024847B}" srcOrd="0" destOrd="0" presId="urn:microsoft.com/office/officeart/2005/8/layout/hProcess4"/>
    <dgm:cxn modelId="{F227CA42-4E72-4331-8852-D3C3981DEBB7}" type="presOf" srcId="{34C12AFE-102F-49F1-B3AC-D9D4875C0FC5}" destId="{B2DA2EDF-D705-4301-B079-A33142729D59}" srcOrd="0" destOrd="0" presId="urn:microsoft.com/office/officeart/2005/8/layout/hProcess4"/>
    <dgm:cxn modelId="{BCF92643-FF9B-4132-B17B-6B0BFB215E17}" type="presOf" srcId="{AE273289-B0CF-4F30-9D56-764C583BAE17}" destId="{EE3B7C5A-4D61-4BBD-9CA8-ED90CA295E25}" srcOrd="1" destOrd="1" presId="urn:microsoft.com/office/officeart/2005/8/layout/hProcess4"/>
    <dgm:cxn modelId="{5F74544C-E554-41B2-985D-36A530FD9A8D}" srcId="{07C275A1-9A70-4149-82F1-4AF4DE8B8F41}" destId="{700C22E3-AC01-4D53-9B94-65A981F39503}" srcOrd="0" destOrd="0" parTransId="{88E33BB9-7B13-45F6-915C-90934B83D688}" sibTransId="{5A11F927-BB7A-4ED3-A0AB-9B0BE1F95D00}"/>
    <dgm:cxn modelId="{F8D34D52-150E-4DC2-91BF-032319D29941}" srcId="{42A9108B-69A7-465D-88F4-0C46B3C6095E}" destId="{D0A331FC-FC77-4E58-A348-E3442BEEC62B}" srcOrd="0" destOrd="0" parTransId="{ECA58EB4-D4DE-4C1C-9233-40D7FF161A9C}" sibTransId="{B99BDFEB-98D9-4A38-9337-70A09472F094}"/>
    <dgm:cxn modelId="{77591E59-6E38-4835-8DA6-F64E2ECFD4A7}" type="presOf" srcId="{94EE8EA9-5EFF-40A0-BAEB-293784280887}" destId="{C399A5E2-B4FC-4DF1-B12F-5235953E5995}" srcOrd="0" destOrd="1" presId="urn:microsoft.com/office/officeart/2005/8/layout/hProcess4"/>
    <dgm:cxn modelId="{D579F399-ABE0-4B9F-A434-95C28222989F}" type="presOf" srcId="{D0A331FC-FC77-4E58-A348-E3442BEEC62B}" destId="{846FAB24-1256-4729-84FC-2A6C7017CAD8}" srcOrd="1" destOrd="0" presId="urn:microsoft.com/office/officeart/2005/8/layout/hProcess4"/>
    <dgm:cxn modelId="{6EC95E9C-5071-4568-B3A3-7F1DEBA166D1}" type="presOf" srcId="{700C22E3-AC01-4D53-9B94-65A981F39503}" destId="{AFE2D4F6-BAFA-4F98-8D69-4B73753A74D8}" srcOrd="0" destOrd="0" presId="urn:microsoft.com/office/officeart/2005/8/layout/hProcess4"/>
    <dgm:cxn modelId="{4235169F-E941-4F33-A0A1-F8FB1F997A30}" srcId="{07E3782A-14C4-4E1B-912F-06887665E642}" destId="{994895FC-8716-4AC4-8E1F-7C838255CC2A}" srcOrd="1" destOrd="0" parTransId="{52AF34D5-4DE4-4278-B739-3E2BC923E07B}" sibTransId="{34C12AFE-102F-49F1-B3AC-D9D4875C0FC5}"/>
    <dgm:cxn modelId="{04D01DA2-99AB-44D8-86A7-C70E898B7817}" srcId="{42A9108B-69A7-465D-88F4-0C46B3C6095E}" destId="{94EE8EA9-5EFF-40A0-BAEB-293784280887}" srcOrd="1" destOrd="0" parTransId="{A7A4018C-5056-4FEF-A170-D17D495694AF}" sibTransId="{177B331E-7F7F-4C8E-9D9D-7A921EA42117}"/>
    <dgm:cxn modelId="{D4AF81AC-F05F-48B3-924C-D15C58AB0C9A}" type="presOf" srcId="{AE273289-B0CF-4F30-9D56-764C583BAE17}" destId="{AFE2D4F6-BAFA-4F98-8D69-4B73753A74D8}" srcOrd="0" destOrd="1" presId="urn:microsoft.com/office/officeart/2005/8/layout/hProcess4"/>
    <dgm:cxn modelId="{6C98D3AF-CE76-4C4C-8C0D-1AD678967947}" type="presOf" srcId="{700C22E3-AC01-4D53-9B94-65A981F39503}" destId="{EE3B7C5A-4D61-4BBD-9CA8-ED90CA295E25}" srcOrd="1" destOrd="0" presId="urn:microsoft.com/office/officeart/2005/8/layout/hProcess4"/>
    <dgm:cxn modelId="{DF63DAB6-6C2B-4168-B4B6-7607B42B6953}" type="presOf" srcId="{94EE8EA9-5EFF-40A0-BAEB-293784280887}" destId="{846FAB24-1256-4729-84FC-2A6C7017CAD8}" srcOrd="1" destOrd="1" presId="urn:microsoft.com/office/officeart/2005/8/layout/hProcess4"/>
    <dgm:cxn modelId="{0ECD7EC1-9AB1-48C9-9AEE-916526A5D984}" srcId="{07C275A1-9A70-4149-82F1-4AF4DE8B8F41}" destId="{F2FAF040-3519-4348-BBEC-4AB8F44CFF19}" srcOrd="3" destOrd="0" parTransId="{008C0F0B-BC19-4085-9FFF-B066DF89C2E0}" sibTransId="{6AC5D641-E666-47DF-BE3B-152F53F85D68}"/>
    <dgm:cxn modelId="{65A794D6-9410-406C-BC91-9AB2211BF425}" srcId="{07C275A1-9A70-4149-82F1-4AF4DE8B8F41}" destId="{1267750C-1A0B-4504-B08C-CE481F25A73C}" srcOrd="2" destOrd="0" parTransId="{5208A0EE-750A-4D45-B6A3-2C948B672AEC}" sibTransId="{57A39BE9-4E71-4775-A888-AF61298D4EAA}"/>
    <dgm:cxn modelId="{019F61DA-FFCC-4097-B772-3218FC23C9FE}" type="presOf" srcId="{42A9108B-69A7-465D-88F4-0C46B3C6095E}" destId="{EF73C7E6-DE0C-49FF-BA16-ACA1381978AD}" srcOrd="0" destOrd="0" presId="urn:microsoft.com/office/officeart/2005/8/layout/hProcess4"/>
    <dgm:cxn modelId="{3A4B7ADA-01E2-461A-A1E4-5BB44DB8BA82}" type="presOf" srcId="{F2FAF040-3519-4348-BBEC-4AB8F44CFF19}" destId="{EE3B7C5A-4D61-4BBD-9CA8-ED90CA295E25}" srcOrd="1" destOrd="3" presId="urn:microsoft.com/office/officeart/2005/8/layout/hProcess4"/>
    <dgm:cxn modelId="{012302E8-EECA-40AF-A86D-DE1810EB9F94}" type="presOf" srcId="{1267750C-1A0B-4504-B08C-CE481F25A73C}" destId="{EE3B7C5A-4D61-4BBD-9CA8-ED90CA295E25}" srcOrd="1" destOrd="2" presId="urn:microsoft.com/office/officeart/2005/8/layout/hProcess4"/>
    <dgm:cxn modelId="{85A102EB-CAD1-41D6-B810-67C90F26EECE}" type="presOf" srcId="{07C275A1-9A70-4149-82F1-4AF4DE8B8F41}" destId="{4BAA1FB2-7178-4EA6-80EC-2A596F8C7179}" srcOrd="0" destOrd="0" presId="urn:microsoft.com/office/officeart/2005/8/layout/hProcess4"/>
    <dgm:cxn modelId="{C1552DED-5F60-4222-B613-399FB60EE694}" type="presOf" srcId="{7E34E0A9-4D65-4B0E-89D7-53E7ECC58508}" destId="{40BF81E7-FE8F-4606-B07F-3636C431F9BB}" srcOrd="1" destOrd="0" presId="urn:microsoft.com/office/officeart/2005/8/layout/hProcess4"/>
    <dgm:cxn modelId="{511B6EEE-237D-4809-A382-2941519C98C3}" type="presOf" srcId="{1267750C-1A0B-4504-B08C-CE481F25A73C}" destId="{AFE2D4F6-BAFA-4F98-8D69-4B73753A74D8}" srcOrd="0" destOrd="2" presId="urn:microsoft.com/office/officeart/2005/8/layout/hProcess4"/>
    <dgm:cxn modelId="{41838A96-32DF-40E9-96AD-EF6F6F056D38}" type="presParOf" srcId="{D801DD86-5CD8-4CB7-87D2-78CB2B9FDD11}" destId="{B5592165-39A1-4A5F-88C0-D87719FE5938}" srcOrd="0" destOrd="0" presId="urn:microsoft.com/office/officeart/2005/8/layout/hProcess4"/>
    <dgm:cxn modelId="{F61574DA-EE05-41F5-9AD1-CC044EB5653F}" type="presParOf" srcId="{D801DD86-5CD8-4CB7-87D2-78CB2B9FDD11}" destId="{0B8E17CC-5B06-47FC-8845-FB7F7735F48B}" srcOrd="1" destOrd="0" presId="urn:microsoft.com/office/officeart/2005/8/layout/hProcess4"/>
    <dgm:cxn modelId="{D7E6F27A-1C71-45EC-B20F-9702AABB3837}" type="presParOf" srcId="{D801DD86-5CD8-4CB7-87D2-78CB2B9FDD11}" destId="{E9103E8A-D842-4C3B-AF51-5D2D30DE4EDD}" srcOrd="2" destOrd="0" presId="urn:microsoft.com/office/officeart/2005/8/layout/hProcess4"/>
    <dgm:cxn modelId="{D8CA0DFC-0D4E-465D-97AE-BB627D70D12B}" type="presParOf" srcId="{E9103E8A-D842-4C3B-AF51-5D2D30DE4EDD}" destId="{D715685F-0F3E-4DD1-8F1C-0F692315C79F}" srcOrd="0" destOrd="0" presId="urn:microsoft.com/office/officeart/2005/8/layout/hProcess4"/>
    <dgm:cxn modelId="{0036978D-2D0D-4004-92FF-1F65EC913281}" type="presParOf" srcId="{D715685F-0F3E-4DD1-8F1C-0F692315C79F}" destId="{21450D48-B3FC-479B-921B-3B9EF2CE8852}" srcOrd="0" destOrd="0" presId="urn:microsoft.com/office/officeart/2005/8/layout/hProcess4"/>
    <dgm:cxn modelId="{524DB7D8-A332-4768-A97C-2C5B5CAA90DA}" type="presParOf" srcId="{D715685F-0F3E-4DD1-8F1C-0F692315C79F}" destId="{AFE2D4F6-BAFA-4F98-8D69-4B73753A74D8}" srcOrd="1" destOrd="0" presId="urn:microsoft.com/office/officeart/2005/8/layout/hProcess4"/>
    <dgm:cxn modelId="{322C709E-1F22-4B87-9259-E06BE641EA0D}" type="presParOf" srcId="{D715685F-0F3E-4DD1-8F1C-0F692315C79F}" destId="{EE3B7C5A-4D61-4BBD-9CA8-ED90CA295E25}" srcOrd="2" destOrd="0" presId="urn:microsoft.com/office/officeart/2005/8/layout/hProcess4"/>
    <dgm:cxn modelId="{B463FB51-74F8-40A1-BF15-E29DAAF80BE2}" type="presParOf" srcId="{D715685F-0F3E-4DD1-8F1C-0F692315C79F}" destId="{4BAA1FB2-7178-4EA6-80EC-2A596F8C7179}" srcOrd="3" destOrd="0" presId="urn:microsoft.com/office/officeart/2005/8/layout/hProcess4"/>
    <dgm:cxn modelId="{9A941F03-FB16-4B70-83A0-A7B82DB2ECFB}" type="presParOf" srcId="{D715685F-0F3E-4DD1-8F1C-0F692315C79F}" destId="{402D1FA6-6A7B-4C8D-8E40-5795B46DBB43}" srcOrd="4" destOrd="0" presId="urn:microsoft.com/office/officeart/2005/8/layout/hProcess4"/>
    <dgm:cxn modelId="{A74D4F67-D7CC-4D9B-AE32-2FFDD239D3B6}" type="presParOf" srcId="{E9103E8A-D842-4C3B-AF51-5D2D30DE4EDD}" destId="{3165CBE7-5FB1-41FC-BD3A-3EE17024847B}" srcOrd="1" destOrd="0" presId="urn:microsoft.com/office/officeart/2005/8/layout/hProcess4"/>
    <dgm:cxn modelId="{F1E1031E-BF1F-4EF6-AF66-EF342FE064A4}" type="presParOf" srcId="{E9103E8A-D842-4C3B-AF51-5D2D30DE4EDD}" destId="{D61C6BF1-5500-4AC6-81D2-0E13D5F4E77D}" srcOrd="2" destOrd="0" presId="urn:microsoft.com/office/officeart/2005/8/layout/hProcess4"/>
    <dgm:cxn modelId="{4E25C462-1D57-4958-B01A-9C75888388DC}" type="presParOf" srcId="{D61C6BF1-5500-4AC6-81D2-0E13D5F4E77D}" destId="{E32CD3BC-AEB7-46C0-8EAB-052DC76ECCA6}" srcOrd="0" destOrd="0" presId="urn:microsoft.com/office/officeart/2005/8/layout/hProcess4"/>
    <dgm:cxn modelId="{707F69A9-0057-491C-8E9C-821042D8123F}" type="presParOf" srcId="{D61C6BF1-5500-4AC6-81D2-0E13D5F4E77D}" destId="{041FEABA-1CC7-4A6B-818D-149FAD4B7193}" srcOrd="1" destOrd="0" presId="urn:microsoft.com/office/officeart/2005/8/layout/hProcess4"/>
    <dgm:cxn modelId="{903D7503-A38A-4A83-A56E-61BCBE1DAFB8}" type="presParOf" srcId="{D61C6BF1-5500-4AC6-81D2-0E13D5F4E77D}" destId="{40BF81E7-FE8F-4606-B07F-3636C431F9BB}" srcOrd="2" destOrd="0" presId="urn:microsoft.com/office/officeart/2005/8/layout/hProcess4"/>
    <dgm:cxn modelId="{7B7EE3BD-5A25-4C0B-A329-4B08DEAECD19}" type="presParOf" srcId="{D61C6BF1-5500-4AC6-81D2-0E13D5F4E77D}" destId="{070B8741-98F9-49AC-93DE-FC8142803DD3}" srcOrd="3" destOrd="0" presId="urn:microsoft.com/office/officeart/2005/8/layout/hProcess4"/>
    <dgm:cxn modelId="{5A9E4704-88BD-4729-B252-2008F79F159E}" type="presParOf" srcId="{D61C6BF1-5500-4AC6-81D2-0E13D5F4E77D}" destId="{9326AF9D-B90C-4EBA-B1DF-CCE35957A416}" srcOrd="4" destOrd="0" presId="urn:microsoft.com/office/officeart/2005/8/layout/hProcess4"/>
    <dgm:cxn modelId="{23A12910-C0D0-4FCD-8BF9-C8CE8454D8BB}" type="presParOf" srcId="{E9103E8A-D842-4C3B-AF51-5D2D30DE4EDD}" destId="{B2DA2EDF-D705-4301-B079-A33142729D59}" srcOrd="3" destOrd="0" presId="urn:microsoft.com/office/officeart/2005/8/layout/hProcess4"/>
    <dgm:cxn modelId="{767F0D9D-65BA-4D84-B2C8-A7EFEA1B109D}" type="presParOf" srcId="{E9103E8A-D842-4C3B-AF51-5D2D30DE4EDD}" destId="{22587209-423E-4BE4-83AD-141E1C48A03B}" srcOrd="4" destOrd="0" presId="urn:microsoft.com/office/officeart/2005/8/layout/hProcess4"/>
    <dgm:cxn modelId="{14EB4247-DBC8-44B3-B009-0CBB0EE5A512}" type="presParOf" srcId="{22587209-423E-4BE4-83AD-141E1C48A03B}" destId="{B501A064-6D3B-4160-BDC2-0AB6F7EA7298}" srcOrd="0" destOrd="0" presId="urn:microsoft.com/office/officeart/2005/8/layout/hProcess4"/>
    <dgm:cxn modelId="{621BE97B-3570-4056-B06F-29AB25A2FD79}" type="presParOf" srcId="{22587209-423E-4BE4-83AD-141E1C48A03B}" destId="{C399A5E2-B4FC-4DF1-B12F-5235953E5995}" srcOrd="1" destOrd="0" presId="urn:microsoft.com/office/officeart/2005/8/layout/hProcess4"/>
    <dgm:cxn modelId="{8A8A393E-85FE-46D7-B5CD-425F23B12B4D}" type="presParOf" srcId="{22587209-423E-4BE4-83AD-141E1C48A03B}" destId="{846FAB24-1256-4729-84FC-2A6C7017CAD8}" srcOrd="2" destOrd="0" presId="urn:microsoft.com/office/officeart/2005/8/layout/hProcess4"/>
    <dgm:cxn modelId="{A427B021-6C9C-479C-86B1-D1F7F4113263}" type="presParOf" srcId="{22587209-423E-4BE4-83AD-141E1C48A03B}" destId="{EF73C7E6-DE0C-49FF-BA16-ACA1381978AD}" srcOrd="3" destOrd="0" presId="urn:microsoft.com/office/officeart/2005/8/layout/hProcess4"/>
    <dgm:cxn modelId="{9C045F80-7AFE-46D1-9DA7-2BAA0AD348E2}" type="presParOf" srcId="{22587209-423E-4BE4-83AD-141E1C48A03B}" destId="{6A7781D9-4DDF-4043-80EC-47B4FFE36A58}" srcOrd="4" destOrd="0" presId="urn:microsoft.com/office/officeart/2005/8/layout/h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EB73B9F3-7864-4B57-92AF-4295AD6FA9E2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0E29E103-D405-48C3-830D-64C688522BF3}">
      <dgm:prSet phldrT="[Text]"/>
      <dgm:spPr/>
      <dgm:t>
        <a:bodyPr/>
        <a:lstStyle/>
        <a:p>
          <a:r>
            <a:rPr lang="en-US"/>
            <a:t>Dasar Hukum</a:t>
          </a:r>
        </a:p>
      </dgm:t>
    </dgm:pt>
    <dgm:pt modelId="{D6213807-567B-4D52-8C52-55474817C58C}" type="parTrans" cxnId="{78597528-9399-4DB4-8082-9DEDDAD8EAAE}">
      <dgm:prSet/>
      <dgm:spPr/>
      <dgm:t>
        <a:bodyPr/>
        <a:lstStyle/>
        <a:p>
          <a:endParaRPr lang="en-US"/>
        </a:p>
      </dgm:t>
    </dgm:pt>
    <dgm:pt modelId="{F0816EFE-7759-4867-B1C0-0A50B5948719}" type="sibTrans" cxnId="{78597528-9399-4DB4-8082-9DEDDAD8EAAE}">
      <dgm:prSet/>
      <dgm:spPr/>
      <dgm:t>
        <a:bodyPr/>
        <a:lstStyle/>
        <a:p>
          <a:endParaRPr lang="en-US"/>
        </a:p>
      </dgm:t>
    </dgm:pt>
    <dgm:pt modelId="{AC6353E3-1497-412D-92C2-792453E31A97}">
      <dgm:prSet phldrT="[Text]"/>
      <dgm:spPr/>
      <dgm:t>
        <a:bodyPr/>
        <a:lstStyle/>
        <a:p>
          <a:r>
            <a:rPr lang="en-US" dirty="0" err="1"/>
            <a:t>Pasal</a:t>
          </a:r>
          <a:r>
            <a:rPr lang="en-US" dirty="0"/>
            <a:t> 66 </a:t>
          </a:r>
          <a:r>
            <a:rPr lang="en-US" dirty="0" err="1"/>
            <a:t>ayat</a:t>
          </a:r>
          <a:r>
            <a:rPr lang="en-US" dirty="0"/>
            <a:t> (1) </a:t>
          </a:r>
          <a:r>
            <a:rPr lang="en-US" dirty="0" err="1"/>
            <a:t>Undang-Undang</a:t>
          </a:r>
          <a:r>
            <a:rPr lang="en-US" dirty="0"/>
            <a:t> </a:t>
          </a:r>
          <a:r>
            <a:rPr lang="en-US" dirty="0" err="1"/>
            <a:t>Nomor</a:t>
          </a:r>
          <a:r>
            <a:rPr lang="en-US" dirty="0"/>
            <a:t> 5 </a:t>
          </a:r>
          <a:r>
            <a:rPr lang="en-US" dirty="0" err="1"/>
            <a:t>Tahun</a:t>
          </a:r>
          <a:r>
            <a:rPr lang="en-US" dirty="0"/>
            <a:t> 2014 </a:t>
          </a:r>
          <a:r>
            <a:rPr lang="en-US" dirty="0" err="1"/>
            <a:t>tentang</a:t>
          </a:r>
          <a:r>
            <a:rPr lang="en-US" dirty="0"/>
            <a:t> </a:t>
          </a:r>
          <a:r>
            <a:rPr lang="en-US" dirty="0" err="1"/>
            <a:t>Aparatur</a:t>
          </a:r>
          <a:r>
            <a:rPr lang="en-US" dirty="0"/>
            <a:t> </a:t>
          </a:r>
          <a:r>
            <a:rPr lang="en-US" dirty="0" err="1"/>
            <a:t>Sipil</a:t>
          </a:r>
          <a:r>
            <a:rPr lang="en-US" dirty="0"/>
            <a:t> Negara </a:t>
          </a:r>
          <a:r>
            <a:rPr lang="en-US" dirty="0" err="1"/>
            <a:t>dan</a:t>
          </a:r>
          <a:r>
            <a:rPr lang="en-US" dirty="0"/>
            <a:t> </a:t>
          </a:r>
          <a:r>
            <a:rPr lang="en-US" dirty="0" err="1"/>
            <a:t>Peraturan</a:t>
          </a:r>
          <a:r>
            <a:rPr lang="en-US" dirty="0"/>
            <a:t> </a:t>
          </a:r>
        </a:p>
      </dgm:t>
    </dgm:pt>
    <dgm:pt modelId="{CE5D263C-7B23-4F18-8FCC-6AB5B118F4B2}" type="parTrans" cxnId="{C2488750-A3B5-4BCC-95E7-DC3A2BE8263F}">
      <dgm:prSet/>
      <dgm:spPr/>
      <dgm:t>
        <a:bodyPr/>
        <a:lstStyle/>
        <a:p>
          <a:endParaRPr lang="en-US"/>
        </a:p>
      </dgm:t>
    </dgm:pt>
    <dgm:pt modelId="{2FAE66ED-454D-4BF8-897C-D49FB2FDD1C1}" type="sibTrans" cxnId="{C2488750-A3B5-4BCC-95E7-DC3A2BE8263F}">
      <dgm:prSet/>
      <dgm:spPr/>
      <dgm:t>
        <a:bodyPr/>
        <a:lstStyle/>
        <a:p>
          <a:endParaRPr lang="en-US"/>
        </a:p>
      </dgm:t>
    </dgm:pt>
    <dgm:pt modelId="{5144F11D-9FC1-4547-AE8F-F839E991451F}">
      <dgm:prSet phldrT="[Text]"/>
      <dgm:spPr/>
      <dgm:t>
        <a:bodyPr/>
        <a:lstStyle/>
        <a:p>
          <a:r>
            <a:rPr lang="en-US" dirty="0" err="1"/>
            <a:t>Peserta</a:t>
          </a:r>
          <a:r>
            <a:rPr lang="en-US" dirty="0"/>
            <a:t> </a:t>
          </a:r>
          <a:r>
            <a:rPr lang="en-US" dirty="0" err="1"/>
            <a:t>Sumpah</a:t>
          </a:r>
          <a:r>
            <a:rPr lang="en-US" dirty="0"/>
            <a:t> </a:t>
          </a:r>
          <a:r>
            <a:rPr lang="en-US" dirty="0" err="1"/>
            <a:t>Janji</a:t>
          </a:r>
          <a:endParaRPr lang="en-US" dirty="0"/>
        </a:p>
      </dgm:t>
    </dgm:pt>
    <dgm:pt modelId="{BC4EBBC2-8401-4A31-BA11-534927052F20}" type="parTrans" cxnId="{B6165C55-20F1-4075-890C-C7F8BBDD3B43}">
      <dgm:prSet/>
      <dgm:spPr/>
      <dgm:t>
        <a:bodyPr/>
        <a:lstStyle/>
        <a:p>
          <a:endParaRPr lang="en-US"/>
        </a:p>
      </dgm:t>
    </dgm:pt>
    <dgm:pt modelId="{14513D36-B1FD-4D5C-9D09-8E2B024D6730}" type="sibTrans" cxnId="{B6165C55-20F1-4075-890C-C7F8BBDD3B43}">
      <dgm:prSet/>
      <dgm:spPr/>
      <dgm:t>
        <a:bodyPr/>
        <a:lstStyle/>
        <a:p>
          <a:endParaRPr lang="en-US"/>
        </a:p>
      </dgm:t>
    </dgm:pt>
    <dgm:pt modelId="{CED7E0D3-A350-4B82-8C89-CFFA0173C552}">
      <dgm:prSet phldrT="[Text]"/>
      <dgm:spPr/>
      <dgm:t>
        <a:bodyPr/>
        <a:lstStyle/>
        <a:p>
          <a:r>
            <a:rPr lang="en-US" dirty="0" err="1"/>
            <a:t>Setiap</a:t>
          </a:r>
          <a:r>
            <a:rPr lang="en-US" dirty="0"/>
            <a:t> </a:t>
          </a:r>
          <a:r>
            <a:rPr lang="en-US" dirty="0" err="1"/>
            <a:t>calon</a:t>
          </a:r>
          <a:r>
            <a:rPr lang="en-US" dirty="0"/>
            <a:t> PNS </a:t>
          </a:r>
          <a:r>
            <a:rPr lang="en-US" dirty="0" err="1"/>
            <a:t>pada</a:t>
          </a:r>
          <a:r>
            <a:rPr lang="en-US" dirty="0"/>
            <a:t> </a:t>
          </a:r>
          <a:r>
            <a:rPr lang="en-US" dirty="0" err="1"/>
            <a:t>saat</a:t>
          </a:r>
          <a:r>
            <a:rPr lang="en-US" dirty="0"/>
            <a:t> </a:t>
          </a:r>
          <a:r>
            <a:rPr lang="en-US" dirty="0" err="1"/>
            <a:t>diangkat</a:t>
          </a:r>
          <a:r>
            <a:rPr lang="en-US" dirty="0"/>
            <a:t> </a:t>
          </a:r>
          <a:r>
            <a:rPr lang="en-US" dirty="0" err="1"/>
            <a:t>menjadi</a:t>
          </a:r>
          <a:r>
            <a:rPr lang="en-US" dirty="0"/>
            <a:t> PNS</a:t>
          </a:r>
        </a:p>
      </dgm:t>
    </dgm:pt>
    <dgm:pt modelId="{1E08B7AF-50B5-46DF-B4B0-9F62E19DCE1B}" type="parTrans" cxnId="{85ADCEB2-7C10-4DC9-8966-DCD7FC67D1C4}">
      <dgm:prSet/>
      <dgm:spPr/>
      <dgm:t>
        <a:bodyPr/>
        <a:lstStyle/>
        <a:p>
          <a:endParaRPr lang="en-US"/>
        </a:p>
      </dgm:t>
    </dgm:pt>
    <dgm:pt modelId="{526F6169-ABB0-447C-ABF7-207325DF284E}" type="sibTrans" cxnId="{85ADCEB2-7C10-4DC9-8966-DCD7FC67D1C4}">
      <dgm:prSet/>
      <dgm:spPr/>
      <dgm:t>
        <a:bodyPr/>
        <a:lstStyle/>
        <a:p>
          <a:endParaRPr lang="en-US"/>
        </a:p>
      </dgm:t>
    </dgm:pt>
    <dgm:pt modelId="{28451B1B-2E33-4E77-BF91-12784C8DE858}">
      <dgm:prSet phldrT="[Text]"/>
      <dgm:spPr/>
      <dgm:t>
        <a:bodyPr/>
        <a:lstStyle/>
        <a:p>
          <a:r>
            <a:rPr lang="en-US" dirty="0" err="1"/>
            <a:t>Pelaksanaan</a:t>
          </a:r>
          <a:r>
            <a:rPr lang="en-US" dirty="0"/>
            <a:t> </a:t>
          </a:r>
          <a:r>
            <a:rPr lang="en-US" dirty="0" err="1"/>
            <a:t>Sumpah</a:t>
          </a:r>
          <a:r>
            <a:rPr lang="en-US" dirty="0"/>
            <a:t> </a:t>
          </a:r>
          <a:r>
            <a:rPr lang="en-US" dirty="0" err="1"/>
            <a:t>Janji</a:t>
          </a:r>
          <a:endParaRPr lang="en-US" dirty="0"/>
        </a:p>
      </dgm:t>
    </dgm:pt>
    <dgm:pt modelId="{3C1BB7F5-B073-483D-8399-CF6CAE5B3F82}" type="parTrans" cxnId="{CA556AC2-80FB-4173-B26E-EACF23F5B3C4}">
      <dgm:prSet/>
      <dgm:spPr/>
      <dgm:t>
        <a:bodyPr/>
        <a:lstStyle/>
        <a:p>
          <a:endParaRPr lang="en-US"/>
        </a:p>
      </dgm:t>
    </dgm:pt>
    <dgm:pt modelId="{50BF2C41-0CA6-40CC-AA3D-893A548B4945}" type="sibTrans" cxnId="{CA556AC2-80FB-4173-B26E-EACF23F5B3C4}">
      <dgm:prSet/>
      <dgm:spPr/>
      <dgm:t>
        <a:bodyPr/>
        <a:lstStyle/>
        <a:p>
          <a:endParaRPr lang="en-US"/>
        </a:p>
      </dgm:t>
    </dgm:pt>
    <dgm:pt modelId="{1E5C00A3-0C5C-4852-99B4-E5E7684147AC}">
      <dgm:prSet phldrT="[Text]"/>
      <dgm:spPr/>
      <dgm:t>
        <a:bodyPr/>
        <a:lstStyle/>
        <a:p>
          <a:r>
            <a:rPr lang="en-US" dirty="0" err="1"/>
            <a:t>Secara</a:t>
          </a:r>
          <a:r>
            <a:rPr lang="en-US" dirty="0"/>
            <a:t> virtual live streaming</a:t>
          </a:r>
        </a:p>
      </dgm:t>
    </dgm:pt>
    <dgm:pt modelId="{6AEC07C3-1329-4CA3-9CF1-FAD001C4245F}" type="parTrans" cxnId="{5D934DF3-84C0-4EF5-92CE-F4135E5E62E8}">
      <dgm:prSet/>
      <dgm:spPr/>
      <dgm:t>
        <a:bodyPr/>
        <a:lstStyle/>
        <a:p>
          <a:endParaRPr lang="en-US"/>
        </a:p>
      </dgm:t>
    </dgm:pt>
    <dgm:pt modelId="{E503E1A7-B8EE-4CC5-AF60-698EE79634A4}" type="sibTrans" cxnId="{5D934DF3-84C0-4EF5-92CE-F4135E5E62E8}">
      <dgm:prSet/>
      <dgm:spPr/>
      <dgm:t>
        <a:bodyPr/>
        <a:lstStyle/>
        <a:p>
          <a:endParaRPr lang="en-US"/>
        </a:p>
      </dgm:t>
    </dgm:pt>
    <dgm:pt modelId="{35F1705F-B835-4BEE-BC1D-76BEB508C02C}">
      <dgm:prSet/>
      <dgm:spPr/>
      <dgm:t>
        <a:bodyPr/>
        <a:lstStyle/>
        <a:p>
          <a:r>
            <a:rPr lang="en-US" dirty="0"/>
            <a:t>Pemerintah Nomor 11 Tahun 2017 tentang manajemen PNS pasal 39 </a:t>
          </a:r>
        </a:p>
      </dgm:t>
    </dgm:pt>
    <dgm:pt modelId="{D5228F82-5868-48AF-ACB2-F8234DF80B54}" type="parTrans" cxnId="{3BB40F42-4F33-4DFB-98D5-4874534B8C6C}">
      <dgm:prSet/>
      <dgm:spPr/>
      <dgm:t>
        <a:bodyPr/>
        <a:lstStyle/>
        <a:p>
          <a:endParaRPr lang="en-US"/>
        </a:p>
      </dgm:t>
    </dgm:pt>
    <dgm:pt modelId="{49A4676C-29CD-4BD4-9DB1-779998C598AE}" type="sibTrans" cxnId="{3BB40F42-4F33-4DFB-98D5-4874534B8C6C}">
      <dgm:prSet/>
      <dgm:spPr/>
      <dgm:t>
        <a:bodyPr/>
        <a:lstStyle/>
        <a:p>
          <a:endParaRPr lang="en-US"/>
        </a:p>
      </dgm:t>
    </dgm:pt>
    <dgm:pt modelId="{8A626584-08B0-411F-97FE-755A998A4F51}" type="pres">
      <dgm:prSet presAssocID="{EB73B9F3-7864-4B57-92AF-4295AD6FA9E2}" presName="Name0" presStyleCnt="0">
        <dgm:presLayoutVars>
          <dgm:dir/>
          <dgm:animLvl val="lvl"/>
          <dgm:resizeHandles val="exact"/>
        </dgm:presLayoutVars>
      </dgm:prSet>
      <dgm:spPr/>
    </dgm:pt>
    <dgm:pt modelId="{CD1CF49F-1B1D-4EB6-AC33-EDE60EDC4070}" type="pres">
      <dgm:prSet presAssocID="{0E29E103-D405-48C3-830D-64C688522BF3}" presName="linNode" presStyleCnt="0"/>
      <dgm:spPr/>
    </dgm:pt>
    <dgm:pt modelId="{5E983273-FF14-4826-B666-D4B8ADF4F0BF}" type="pres">
      <dgm:prSet presAssocID="{0E29E103-D405-48C3-830D-64C688522BF3}" presName="parentText" presStyleLbl="node1" presStyleIdx="0" presStyleCnt="3">
        <dgm:presLayoutVars>
          <dgm:chMax val="1"/>
          <dgm:bulletEnabled val="1"/>
        </dgm:presLayoutVars>
      </dgm:prSet>
      <dgm:spPr/>
    </dgm:pt>
    <dgm:pt modelId="{7ECAA8B6-5354-4D99-8827-27C4AFEB860D}" type="pres">
      <dgm:prSet presAssocID="{0E29E103-D405-48C3-830D-64C688522BF3}" presName="descendantText" presStyleLbl="alignAccFollowNode1" presStyleIdx="0" presStyleCnt="3">
        <dgm:presLayoutVars>
          <dgm:bulletEnabled val="1"/>
        </dgm:presLayoutVars>
      </dgm:prSet>
      <dgm:spPr/>
    </dgm:pt>
    <dgm:pt modelId="{0BBBA876-F757-4DC9-B93B-28BE15D44533}" type="pres">
      <dgm:prSet presAssocID="{F0816EFE-7759-4867-B1C0-0A50B5948719}" presName="sp" presStyleCnt="0"/>
      <dgm:spPr/>
    </dgm:pt>
    <dgm:pt modelId="{94A1DE9C-B17D-4152-B9F1-C6F024A88016}" type="pres">
      <dgm:prSet presAssocID="{5144F11D-9FC1-4547-AE8F-F839E991451F}" presName="linNode" presStyleCnt="0"/>
      <dgm:spPr/>
    </dgm:pt>
    <dgm:pt modelId="{538931C5-3ED8-47BA-8D70-D094A24E875A}" type="pres">
      <dgm:prSet presAssocID="{5144F11D-9FC1-4547-AE8F-F839E991451F}" presName="parentText" presStyleLbl="node1" presStyleIdx="1" presStyleCnt="3">
        <dgm:presLayoutVars>
          <dgm:chMax val="1"/>
          <dgm:bulletEnabled val="1"/>
        </dgm:presLayoutVars>
      </dgm:prSet>
      <dgm:spPr/>
    </dgm:pt>
    <dgm:pt modelId="{31E60214-F8EE-472B-8F65-0078706E5D8B}" type="pres">
      <dgm:prSet presAssocID="{5144F11D-9FC1-4547-AE8F-F839E991451F}" presName="descendantText" presStyleLbl="alignAccFollowNode1" presStyleIdx="1" presStyleCnt="3">
        <dgm:presLayoutVars>
          <dgm:bulletEnabled val="1"/>
        </dgm:presLayoutVars>
      </dgm:prSet>
      <dgm:spPr/>
    </dgm:pt>
    <dgm:pt modelId="{104CF044-8151-4AF8-A280-8D6F93CCC0DE}" type="pres">
      <dgm:prSet presAssocID="{14513D36-B1FD-4D5C-9D09-8E2B024D6730}" presName="sp" presStyleCnt="0"/>
      <dgm:spPr/>
    </dgm:pt>
    <dgm:pt modelId="{43CDD177-FBC4-4A1F-ACEF-EBBA6A811421}" type="pres">
      <dgm:prSet presAssocID="{28451B1B-2E33-4E77-BF91-12784C8DE858}" presName="linNode" presStyleCnt="0"/>
      <dgm:spPr/>
    </dgm:pt>
    <dgm:pt modelId="{0E57C5FD-B573-4FC4-B6CC-DC612C70CE0C}" type="pres">
      <dgm:prSet presAssocID="{28451B1B-2E33-4E77-BF91-12784C8DE858}" presName="parentText" presStyleLbl="node1" presStyleIdx="2" presStyleCnt="3">
        <dgm:presLayoutVars>
          <dgm:chMax val="1"/>
          <dgm:bulletEnabled val="1"/>
        </dgm:presLayoutVars>
      </dgm:prSet>
      <dgm:spPr/>
    </dgm:pt>
    <dgm:pt modelId="{0D06B465-A3F0-4705-8149-CC7E78B12AEB}" type="pres">
      <dgm:prSet presAssocID="{28451B1B-2E33-4E77-BF91-12784C8DE858}" presName="descendantText" presStyleLbl="alignAccFollowNode1" presStyleIdx="2" presStyleCnt="3">
        <dgm:presLayoutVars>
          <dgm:bulletEnabled val="1"/>
        </dgm:presLayoutVars>
      </dgm:prSet>
      <dgm:spPr/>
    </dgm:pt>
  </dgm:ptLst>
  <dgm:cxnLst>
    <dgm:cxn modelId="{78597528-9399-4DB4-8082-9DEDDAD8EAAE}" srcId="{EB73B9F3-7864-4B57-92AF-4295AD6FA9E2}" destId="{0E29E103-D405-48C3-830D-64C688522BF3}" srcOrd="0" destOrd="0" parTransId="{D6213807-567B-4D52-8C52-55474817C58C}" sibTransId="{F0816EFE-7759-4867-B1C0-0A50B5948719}"/>
    <dgm:cxn modelId="{3BB40F42-4F33-4DFB-98D5-4874534B8C6C}" srcId="{0E29E103-D405-48C3-830D-64C688522BF3}" destId="{35F1705F-B835-4BEE-BC1D-76BEB508C02C}" srcOrd="1" destOrd="0" parTransId="{D5228F82-5868-48AF-ACB2-F8234DF80B54}" sibTransId="{49A4676C-29CD-4BD4-9DB1-779998C598AE}"/>
    <dgm:cxn modelId="{B852C163-6AD5-47EF-98C8-17F287E1D192}" type="presOf" srcId="{AC6353E3-1497-412D-92C2-792453E31A97}" destId="{7ECAA8B6-5354-4D99-8827-27C4AFEB860D}" srcOrd="0" destOrd="0" presId="urn:microsoft.com/office/officeart/2005/8/layout/vList5"/>
    <dgm:cxn modelId="{7E2CBD6C-F804-4BD7-B1D5-399A0F61A12F}" type="presOf" srcId="{EB73B9F3-7864-4B57-92AF-4295AD6FA9E2}" destId="{8A626584-08B0-411F-97FE-755A998A4F51}" srcOrd="0" destOrd="0" presId="urn:microsoft.com/office/officeart/2005/8/layout/vList5"/>
    <dgm:cxn modelId="{C2488750-A3B5-4BCC-95E7-DC3A2BE8263F}" srcId="{0E29E103-D405-48C3-830D-64C688522BF3}" destId="{AC6353E3-1497-412D-92C2-792453E31A97}" srcOrd="0" destOrd="0" parTransId="{CE5D263C-7B23-4F18-8FCC-6AB5B118F4B2}" sibTransId="{2FAE66ED-454D-4BF8-897C-D49FB2FDD1C1}"/>
    <dgm:cxn modelId="{B6165C55-20F1-4075-890C-C7F8BBDD3B43}" srcId="{EB73B9F3-7864-4B57-92AF-4295AD6FA9E2}" destId="{5144F11D-9FC1-4547-AE8F-F839E991451F}" srcOrd="1" destOrd="0" parTransId="{BC4EBBC2-8401-4A31-BA11-534927052F20}" sibTransId="{14513D36-B1FD-4D5C-9D09-8E2B024D6730}"/>
    <dgm:cxn modelId="{337B0A98-13EA-4CD7-B989-9F5838ADD4F9}" type="presOf" srcId="{1E5C00A3-0C5C-4852-99B4-E5E7684147AC}" destId="{0D06B465-A3F0-4705-8149-CC7E78B12AEB}" srcOrd="0" destOrd="0" presId="urn:microsoft.com/office/officeart/2005/8/layout/vList5"/>
    <dgm:cxn modelId="{85ADCEB2-7C10-4DC9-8966-DCD7FC67D1C4}" srcId="{5144F11D-9FC1-4547-AE8F-F839E991451F}" destId="{CED7E0D3-A350-4B82-8C89-CFFA0173C552}" srcOrd="0" destOrd="0" parTransId="{1E08B7AF-50B5-46DF-B4B0-9F62E19DCE1B}" sibTransId="{526F6169-ABB0-447C-ABF7-207325DF284E}"/>
    <dgm:cxn modelId="{2A3F71BA-A0C8-4376-9073-B26A6C61CFFE}" type="presOf" srcId="{28451B1B-2E33-4E77-BF91-12784C8DE858}" destId="{0E57C5FD-B573-4FC4-B6CC-DC612C70CE0C}" srcOrd="0" destOrd="0" presId="urn:microsoft.com/office/officeart/2005/8/layout/vList5"/>
    <dgm:cxn modelId="{EB0161BC-DD36-4893-80C4-B499A93425C7}" type="presOf" srcId="{CED7E0D3-A350-4B82-8C89-CFFA0173C552}" destId="{31E60214-F8EE-472B-8F65-0078706E5D8B}" srcOrd="0" destOrd="0" presId="urn:microsoft.com/office/officeart/2005/8/layout/vList5"/>
    <dgm:cxn modelId="{A46F38BE-1B2E-4F4A-BAA3-8B42208FD28D}" type="presOf" srcId="{0E29E103-D405-48C3-830D-64C688522BF3}" destId="{5E983273-FF14-4826-B666-D4B8ADF4F0BF}" srcOrd="0" destOrd="0" presId="urn:microsoft.com/office/officeart/2005/8/layout/vList5"/>
    <dgm:cxn modelId="{CA556AC2-80FB-4173-B26E-EACF23F5B3C4}" srcId="{EB73B9F3-7864-4B57-92AF-4295AD6FA9E2}" destId="{28451B1B-2E33-4E77-BF91-12784C8DE858}" srcOrd="2" destOrd="0" parTransId="{3C1BB7F5-B073-483D-8399-CF6CAE5B3F82}" sibTransId="{50BF2C41-0CA6-40CC-AA3D-893A548B4945}"/>
    <dgm:cxn modelId="{B69589C2-B34C-4AE9-A179-090B2E6CF021}" type="presOf" srcId="{5144F11D-9FC1-4547-AE8F-F839E991451F}" destId="{538931C5-3ED8-47BA-8D70-D094A24E875A}" srcOrd="0" destOrd="0" presId="urn:microsoft.com/office/officeart/2005/8/layout/vList5"/>
    <dgm:cxn modelId="{6F887ED1-8E9A-4299-9E88-5691C71B21C3}" type="presOf" srcId="{35F1705F-B835-4BEE-BC1D-76BEB508C02C}" destId="{7ECAA8B6-5354-4D99-8827-27C4AFEB860D}" srcOrd="0" destOrd="1" presId="urn:microsoft.com/office/officeart/2005/8/layout/vList5"/>
    <dgm:cxn modelId="{5D934DF3-84C0-4EF5-92CE-F4135E5E62E8}" srcId="{28451B1B-2E33-4E77-BF91-12784C8DE858}" destId="{1E5C00A3-0C5C-4852-99B4-E5E7684147AC}" srcOrd="0" destOrd="0" parTransId="{6AEC07C3-1329-4CA3-9CF1-FAD001C4245F}" sibTransId="{E503E1A7-B8EE-4CC5-AF60-698EE79634A4}"/>
    <dgm:cxn modelId="{EB1EDC09-32D9-4F26-AB5C-EFF51EEDC7DC}" type="presParOf" srcId="{8A626584-08B0-411F-97FE-755A998A4F51}" destId="{CD1CF49F-1B1D-4EB6-AC33-EDE60EDC4070}" srcOrd="0" destOrd="0" presId="urn:microsoft.com/office/officeart/2005/8/layout/vList5"/>
    <dgm:cxn modelId="{D5F08F96-A3A3-4EFD-B2F4-7BB6FD7DFA57}" type="presParOf" srcId="{CD1CF49F-1B1D-4EB6-AC33-EDE60EDC4070}" destId="{5E983273-FF14-4826-B666-D4B8ADF4F0BF}" srcOrd="0" destOrd="0" presId="urn:microsoft.com/office/officeart/2005/8/layout/vList5"/>
    <dgm:cxn modelId="{3CF9326C-913C-4526-ABD5-BB3FA8A11B0C}" type="presParOf" srcId="{CD1CF49F-1B1D-4EB6-AC33-EDE60EDC4070}" destId="{7ECAA8B6-5354-4D99-8827-27C4AFEB860D}" srcOrd="1" destOrd="0" presId="urn:microsoft.com/office/officeart/2005/8/layout/vList5"/>
    <dgm:cxn modelId="{65881A9B-F5B3-4220-945B-F6FAF9C77584}" type="presParOf" srcId="{8A626584-08B0-411F-97FE-755A998A4F51}" destId="{0BBBA876-F757-4DC9-B93B-28BE15D44533}" srcOrd="1" destOrd="0" presId="urn:microsoft.com/office/officeart/2005/8/layout/vList5"/>
    <dgm:cxn modelId="{7482FD39-3D26-4021-887F-D965DB004349}" type="presParOf" srcId="{8A626584-08B0-411F-97FE-755A998A4F51}" destId="{94A1DE9C-B17D-4152-B9F1-C6F024A88016}" srcOrd="2" destOrd="0" presId="urn:microsoft.com/office/officeart/2005/8/layout/vList5"/>
    <dgm:cxn modelId="{105A4CB2-5486-42B2-80F7-36DF7D386848}" type="presParOf" srcId="{94A1DE9C-B17D-4152-B9F1-C6F024A88016}" destId="{538931C5-3ED8-47BA-8D70-D094A24E875A}" srcOrd="0" destOrd="0" presId="urn:microsoft.com/office/officeart/2005/8/layout/vList5"/>
    <dgm:cxn modelId="{2963F3E1-5E7E-4495-8B68-866A2A6FCF9A}" type="presParOf" srcId="{94A1DE9C-B17D-4152-B9F1-C6F024A88016}" destId="{31E60214-F8EE-472B-8F65-0078706E5D8B}" srcOrd="1" destOrd="0" presId="urn:microsoft.com/office/officeart/2005/8/layout/vList5"/>
    <dgm:cxn modelId="{26B33C22-9C32-456E-8CD7-B80AD6EB66E0}" type="presParOf" srcId="{8A626584-08B0-411F-97FE-755A998A4F51}" destId="{104CF044-8151-4AF8-A280-8D6F93CCC0DE}" srcOrd="3" destOrd="0" presId="urn:microsoft.com/office/officeart/2005/8/layout/vList5"/>
    <dgm:cxn modelId="{B96CCEDD-1A3B-4C58-9531-7BE07E3052C1}" type="presParOf" srcId="{8A626584-08B0-411F-97FE-755A998A4F51}" destId="{43CDD177-FBC4-4A1F-ACEF-EBBA6A811421}" srcOrd="4" destOrd="0" presId="urn:microsoft.com/office/officeart/2005/8/layout/vList5"/>
    <dgm:cxn modelId="{5C324006-9C1A-479A-8A6F-AD8424EE4BB3}" type="presParOf" srcId="{43CDD177-FBC4-4A1F-ACEF-EBBA6A811421}" destId="{0E57C5FD-B573-4FC4-B6CC-DC612C70CE0C}" srcOrd="0" destOrd="0" presId="urn:microsoft.com/office/officeart/2005/8/layout/vList5"/>
    <dgm:cxn modelId="{9DE81B6E-0C60-4CFE-968B-21EC083F5F3A}" type="presParOf" srcId="{43CDD177-FBC4-4A1F-ACEF-EBBA6A811421}" destId="{0D06B465-A3F0-4705-8149-CC7E78B12AEB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5ACC223B-18AC-4FDA-B81E-82870D6C450C}" type="doc">
      <dgm:prSet loTypeId="urn:microsoft.com/office/officeart/2005/8/layout/hList6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39D26598-77B6-4800-8AD9-CA075074CCD3}">
      <dgm:prSet phldrT="[Text]" custT="1"/>
      <dgm:spPr/>
      <dgm:t>
        <a:bodyPr/>
        <a:lstStyle/>
        <a:p>
          <a:r>
            <a:rPr lang="en-US" sz="3200" dirty="0" err="1"/>
            <a:t>Definisi</a:t>
          </a:r>
          <a:endParaRPr lang="en-US" sz="3200" dirty="0"/>
        </a:p>
      </dgm:t>
    </dgm:pt>
    <dgm:pt modelId="{01DFE0D1-32B5-4C93-830D-74684B2E2BC2}" type="parTrans" cxnId="{1D5BFC9A-8030-4CD2-8DED-74EF9AC17AC2}">
      <dgm:prSet/>
      <dgm:spPr/>
      <dgm:t>
        <a:bodyPr/>
        <a:lstStyle/>
        <a:p>
          <a:endParaRPr lang="en-US"/>
        </a:p>
      </dgm:t>
    </dgm:pt>
    <dgm:pt modelId="{7A48DA45-DE0A-46C6-85C0-EAFA5F8CEC88}" type="sibTrans" cxnId="{1D5BFC9A-8030-4CD2-8DED-74EF9AC17AC2}">
      <dgm:prSet/>
      <dgm:spPr/>
      <dgm:t>
        <a:bodyPr/>
        <a:lstStyle/>
        <a:p>
          <a:endParaRPr lang="en-US"/>
        </a:p>
      </dgm:t>
    </dgm:pt>
    <dgm:pt modelId="{AF8D1634-8DDA-42ED-B2BB-E9EA057F6279}">
      <dgm:prSet phldrT="[Text]" custT="1"/>
      <dgm:spPr/>
      <dgm:t>
        <a:bodyPr/>
        <a:lstStyle/>
        <a:p>
          <a:r>
            <a:rPr lang="en-US" sz="1400" dirty="0" err="1"/>
            <a:t>Sistem</a:t>
          </a:r>
          <a:r>
            <a:rPr lang="en-US" sz="1400" dirty="0"/>
            <a:t> </a:t>
          </a:r>
          <a:r>
            <a:rPr lang="en-US" sz="1400" dirty="0" err="1"/>
            <a:t>Informasi</a:t>
          </a:r>
          <a:r>
            <a:rPr lang="en-US" sz="1400" dirty="0"/>
            <a:t> </a:t>
          </a:r>
          <a:r>
            <a:rPr lang="en-US" sz="1400" dirty="0" err="1"/>
            <a:t>terpadu</a:t>
          </a:r>
          <a:r>
            <a:rPr lang="en-US" sz="1400" dirty="0"/>
            <a:t> yang </a:t>
          </a:r>
          <a:r>
            <a:rPr lang="en-US" sz="1400" dirty="0" err="1"/>
            <a:t>meliputi</a:t>
          </a:r>
          <a:r>
            <a:rPr lang="en-US" sz="1400" dirty="0"/>
            <a:t> </a:t>
          </a:r>
          <a:r>
            <a:rPr lang="en-US" sz="1400" dirty="0" err="1"/>
            <a:t>pendataan</a:t>
          </a:r>
          <a:r>
            <a:rPr lang="en-US" sz="1400" dirty="0"/>
            <a:t> </a:t>
          </a:r>
          <a:r>
            <a:rPr lang="en-US" sz="1400" dirty="0" err="1"/>
            <a:t>pegawai</a:t>
          </a:r>
          <a:r>
            <a:rPr lang="en-US" sz="1400" dirty="0"/>
            <a:t>, </a:t>
          </a:r>
          <a:r>
            <a:rPr lang="en-US" sz="1400" dirty="0" err="1"/>
            <a:t>pengolahan</a:t>
          </a:r>
          <a:r>
            <a:rPr lang="en-US" sz="1400" dirty="0"/>
            <a:t> data, </a:t>
          </a:r>
          <a:r>
            <a:rPr lang="en-US" sz="1400" dirty="0" err="1"/>
            <a:t>prosedur</a:t>
          </a:r>
          <a:r>
            <a:rPr lang="en-US" sz="1400" dirty="0"/>
            <a:t>, </a:t>
          </a:r>
          <a:r>
            <a:rPr lang="en-US" sz="1400" dirty="0" err="1"/>
            <a:t>tata</a:t>
          </a:r>
          <a:r>
            <a:rPr lang="en-US" sz="1400" dirty="0"/>
            <a:t> </a:t>
          </a:r>
          <a:r>
            <a:rPr lang="en-US" sz="1400" dirty="0" err="1"/>
            <a:t>kerja</a:t>
          </a:r>
          <a:r>
            <a:rPr lang="en-US" sz="1400" dirty="0"/>
            <a:t>, </a:t>
          </a:r>
          <a:r>
            <a:rPr lang="en-US" sz="1400" dirty="0" err="1"/>
            <a:t>sumber</a:t>
          </a:r>
          <a:r>
            <a:rPr lang="en-US" sz="1400" dirty="0"/>
            <a:t> </a:t>
          </a:r>
          <a:r>
            <a:rPr lang="en-US" sz="1400" dirty="0" err="1"/>
            <a:t>daya</a:t>
          </a:r>
          <a:r>
            <a:rPr lang="en-US" sz="1400" dirty="0"/>
            <a:t> </a:t>
          </a:r>
          <a:r>
            <a:rPr lang="en-US" sz="1400" dirty="0" err="1"/>
            <a:t>manusia</a:t>
          </a:r>
          <a:r>
            <a:rPr lang="en-US" sz="1400" dirty="0"/>
            <a:t> </a:t>
          </a:r>
          <a:r>
            <a:rPr lang="en-US" sz="1400" dirty="0" err="1"/>
            <a:t>dan</a:t>
          </a:r>
          <a:r>
            <a:rPr lang="en-US" sz="1400" dirty="0"/>
            <a:t> </a:t>
          </a:r>
          <a:r>
            <a:rPr lang="en-US" sz="1400" dirty="0" err="1"/>
            <a:t>teknologi</a:t>
          </a:r>
          <a:r>
            <a:rPr lang="en-US" sz="1400" dirty="0"/>
            <a:t> </a:t>
          </a:r>
          <a:r>
            <a:rPr lang="en-US" sz="1400" dirty="0" err="1"/>
            <a:t>informasi</a:t>
          </a:r>
          <a:r>
            <a:rPr lang="en-US" sz="1400" dirty="0"/>
            <a:t> </a:t>
          </a:r>
          <a:r>
            <a:rPr lang="en-US" sz="1400" dirty="0" err="1"/>
            <a:t>untuk</a:t>
          </a:r>
          <a:r>
            <a:rPr lang="en-US" sz="1400" dirty="0"/>
            <a:t> </a:t>
          </a:r>
          <a:r>
            <a:rPr lang="en-US" sz="1400" dirty="0" err="1"/>
            <a:t>menghasilkan</a:t>
          </a:r>
          <a:r>
            <a:rPr lang="en-US" sz="1400" dirty="0"/>
            <a:t> </a:t>
          </a:r>
          <a:r>
            <a:rPr lang="en-US" sz="1400" dirty="0" err="1"/>
            <a:t>informasi</a:t>
          </a:r>
          <a:r>
            <a:rPr lang="en-US" sz="1400" dirty="0"/>
            <a:t> yang </a:t>
          </a:r>
          <a:r>
            <a:rPr lang="en-US" sz="1400" dirty="0" err="1"/>
            <a:t>cepat</a:t>
          </a:r>
          <a:r>
            <a:rPr lang="en-US" sz="1400" dirty="0"/>
            <a:t>, </a:t>
          </a:r>
          <a:r>
            <a:rPr lang="en-US" sz="1400" dirty="0" err="1"/>
            <a:t>lengkap</a:t>
          </a:r>
          <a:r>
            <a:rPr lang="en-US" sz="1400" dirty="0"/>
            <a:t> </a:t>
          </a:r>
          <a:r>
            <a:rPr lang="en-US" sz="1400" dirty="0" err="1"/>
            <a:t>dan</a:t>
          </a:r>
          <a:r>
            <a:rPr lang="en-US" sz="1400" dirty="0"/>
            <a:t> </a:t>
          </a:r>
          <a:r>
            <a:rPr lang="en-US" sz="1400" dirty="0" err="1"/>
            <a:t>akurat</a:t>
          </a:r>
          <a:r>
            <a:rPr lang="en-US" sz="1400" dirty="0"/>
            <a:t> </a:t>
          </a:r>
          <a:r>
            <a:rPr lang="en-US" sz="1400" dirty="0" err="1"/>
            <a:t>dalam</a:t>
          </a:r>
          <a:r>
            <a:rPr lang="en-US" sz="1400" dirty="0"/>
            <a:t> </a:t>
          </a:r>
          <a:r>
            <a:rPr lang="en-US" sz="1400" dirty="0" err="1"/>
            <a:t>rangka</a:t>
          </a:r>
          <a:r>
            <a:rPr lang="en-US" sz="1400" dirty="0"/>
            <a:t> </a:t>
          </a:r>
          <a:r>
            <a:rPr lang="en-US" sz="1400" dirty="0" err="1"/>
            <a:t>mendukung</a:t>
          </a:r>
          <a:r>
            <a:rPr lang="en-US" sz="1400" dirty="0"/>
            <a:t> </a:t>
          </a:r>
          <a:r>
            <a:rPr lang="en-US" sz="1400" dirty="0" err="1"/>
            <a:t>administrasi</a:t>
          </a:r>
          <a:r>
            <a:rPr lang="en-US" sz="1400" dirty="0"/>
            <a:t> </a:t>
          </a:r>
          <a:r>
            <a:rPr lang="en-US" sz="1400" dirty="0" err="1"/>
            <a:t>kepegawaian</a:t>
          </a:r>
          <a:endParaRPr lang="en-US" sz="1400" dirty="0"/>
        </a:p>
      </dgm:t>
    </dgm:pt>
    <dgm:pt modelId="{99D5B8E3-F942-4C1D-824E-A7B8E42D1B8A}" type="parTrans" cxnId="{010FE3BE-2EBF-4D27-A952-20AE6BA15DA5}">
      <dgm:prSet/>
      <dgm:spPr/>
      <dgm:t>
        <a:bodyPr/>
        <a:lstStyle/>
        <a:p>
          <a:endParaRPr lang="en-US"/>
        </a:p>
      </dgm:t>
    </dgm:pt>
    <dgm:pt modelId="{E025047B-DD29-4FD7-98A7-2712125B50C5}" type="sibTrans" cxnId="{010FE3BE-2EBF-4D27-A952-20AE6BA15DA5}">
      <dgm:prSet/>
      <dgm:spPr/>
      <dgm:t>
        <a:bodyPr/>
        <a:lstStyle/>
        <a:p>
          <a:endParaRPr lang="en-US"/>
        </a:p>
      </dgm:t>
    </dgm:pt>
    <dgm:pt modelId="{6C1524CE-3C14-448D-9CA7-58D4F194BB2A}">
      <dgm:prSet phldrT="[Text]" custT="1"/>
      <dgm:spPr/>
      <dgm:t>
        <a:bodyPr/>
        <a:lstStyle/>
        <a:p>
          <a:r>
            <a:rPr lang="en-US" sz="2800" dirty="0" err="1"/>
            <a:t>Dasar</a:t>
          </a:r>
          <a:r>
            <a:rPr lang="en-US" sz="2800" dirty="0"/>
            <a:t> </a:t>
          </a:r>
          <a:r>
            <a:rPr lang="en-US" sz="2800" dirty="0" err="1"/>
            <a:t>Hukum</a:t>
          </a:r>
          <a:endParaRPr lang="en-US" sz="2800" dirty="0"/>
        </a:p>
      </dgm:t>
    </dgm:pt>
    <dgm:pt modelId="{3A475D74-E355-4644-B448-75266C7C49E5}" type="parTrans" cxnId="{8D3774D7-B5ED-44EE-8259-55A73690A1DD}">
      <dgm:prSet/>
      <dgm:spPr/>
      <dgm:t>
        <a:bodyPr/>
        <a:lstStyle/>
        <a:p>
          <a:endParaRPr lang="en-US"/>
        </a:p>
      </dgm:t>
    </dgm:pt>
    <dgm:pt modelId="{83188B8E-321B-4E25-969F-85F4507A29C3}" type="sibTrans" cxnId="{8D3774D7-B5ED-44EE-8259-55A73690A1DD}">
      <dgm:prSet/>
      <dgm:spPr/>
      <dgm:t>
        <a:bodyPr/>
        <a:lstStyle/>
        <a:p>
          <a:endParaRPr lang="en-US"/>
        </a:p>
      </dgm:t>
    </dgm:pt>
    <dgm:pt modelId="{8DBBE360-3F0A-44C4-BECA-5810220C7221}">
      <dgm:prSet phldrT="[Text]" custT="1"/>
      <dgm:spPr/>
      <dgm:t>
        <a:bodyPr/>
        <a:lstStyle/>
        <a:p>
          <a:r>
            <a:rPr lang="en-US" sz="1200" dirty="0" err="1"/>
            <a:t>Keputusan</a:t>
          </a:r>
          <a:r>
            <a:rPr lang="en-US" sz="1200" dirty="0"/>
            <a:t> </a:t>
          </a:r>
          <a:r>
            <a:rPr lang="en-US" sz="1200" dirty="0" err="1"/>
            <a:t>Menteri</a:t>
          </a:r>
          <a:r>
            <a:rPr lang="en-US" sz="1200" dirty="0"/>
            <a:t> </a:t>
          </a:r>
          <a:r>
            <a:rPr lang="en-US" sz="1200" dirty="0" err="1"/>
            <a:t>Dalam</a:t>
          </a:r>
          <a:r>
            <a:rPr lang="en-US" sz="1200" dirty="0"/>
            <a:t> </a:t>
          </a:r>
          <a:r>
            <a:rPr lang="en-US" sz="1200" dirty="0" err="1"/>
            <a:t>Negeri</a:t>
          </a:r>
          <a:r>
            <a:rPr lang="en-US" sz="1200" dirty="0"/>
            <a:t> </a:t>
          </a:r>
          <a:r>
            <a:rPr lang="en-US" sz="1200" dirty="0" err="1"/>
            <a:t>Nomor</a:t>
          </a:r>
          <a:r>
            <a:rPr lang="en-US" sz="1200" dirty="0"/>
            <a:t> 140 </a:t>
          </a:r>
          <a:r>
            <a:rPr lang="en-US" sz="1200" dirty="0" err="1"/>
            <a:t>Tahun</a:t>
          </a:r>
          <a:r>
            <a:rPr lang="en-US" sz="1200" dirty="0"/>
            <a:t> 1997 </a:t>
          </a:r>
          <a:r>
            <a:rPr lang="en-US" sz="1200" dirty="0" err="1"/>
            <a:t>tentang</a:t>
          </a:r>
          <a:r>
            <a:rPr lang="en-US" sz="1200" dirty="0"/>
            <a:t> </a:t>
          </a:r>
          <a:r>
            <a:rPr lang="en-US" sz="1200" dirty="0" err="1"/>
            <a:t>Rencana</a:t>
          </a:r>
          <a:r>
            <a:rPr lang="en-US" sz="1200" dirty="0"/>
            <a:t> </a:t>
          </a:r>
          <a:r>
            <a:rPr lang="en-US" sz="1200" dirty="0" err="1"/>
            <a:t>Induk</a:t>
          </a:r>
          <a:r>
            <a:rPr lang="en-US" sz="1200" dirty="0"/>
            <a:t> </a:t>
          </a:r>
          <a:r>
            <a:rPr lang="en-US" sz="1200" dirty="0" err="1"/>
            <a:t>Pengembangan</a:t>
          </a:r>
          <a:r>
            <a:rPr lang="en-US" sz="1200" dirty="0"/>
            <a:t> </a:t>
          </a:r>
          <a:r>
            <a:rPr lang="en-US" sz="1200" dirty="0" err="1"/>
            <a:t>Sistem</a:t>
          </a:r>
          <a:r>
            <a:rPr lang="en-US" sz="1200" dirty="0"/>
            <a:t> </a:t>
          </a:r>
          <a:r>
            <a:rPr lang="en-US" sz="1200" dirty="0" err="1"/>
            <a:t>Informasi</a:t>
          </a:r>
          <a:r>
            <a:rPr lang="en-US" sz="1200" dirty="0"/>
            <a:t> </a:t>
          </a:r>
          <a:r>
            <a:rPr lang="en-US" sz="1200" dirty="0" err="1"/>
            <a:t>Manajemen</a:t>
          </a:r>
          <a:r>
            <a:rPr lang="en-US" sz="1200" dirty="0"/>
            <a:t> </a:t>
          </a:r>
          <a:r>
            <a:rPr lang="en-US" sz="1200" dirty="0" err="1"/>
            <a:t>Departemen</a:t>
          </a:r>
          <a:r>
            <a:rPr lang="en-US" sz="1200" dirty="0"/>
            <a:t> </a:t>
          </a:r>
          <a:r>
            <a:rPr lang="en-US" sz="1200" dirty="0" err="1"/>
            <a:t>Dalam</a:t>
          </a:r>
          <a:r>
            <a:rPr lang="en-US" sz="1200" dirty="0"/>
            <a:t> </a:t>
          </a:r>
          <a:r>
            <a:rPr lang="en-US" sz="1200" dirty="0" err="1"/>
            <a:t>Negeri</a:t>
          </a:r>
          <a:r>
            <a:rPr lang="en-US" sz="1200" dirty="0"/>
            <a:t> </a:t>
          </a:r>
          <a:r>
            <a:rPr lang="en-US" sz="1200" dirty="0" err="1"/>
            <a:t>dan</a:t>
          </a:r>
          <a:r>
            <a:rPr lang="en-US" sz="1200" dirty="0"/>
            <a:t> </a:t>
          </a:r>
          <a:r>
            <a:rPr lang="en-US" sz="1200" dirty="0" err="1"/>
            <a:t>Pemerintah</a:t>
          </a:r>
          <a:r>
            <a:rPr lang="en-US" sz="1200" dirty="0"/>
            <a:t> Daerah.</a:t>
          </a:r>
        </a:p>
      </dgm:t>
    </dgm:pt>
    <dgm:pt modelId="{74A58C4A-F2BD-4B4A-B295-90C0ACC4531D}" type="parTrans" cxnId="{1737F56E-EDF7-49EE-BFE2-48227FBAD870}">
      <dgm:prSet/>
      <dgm:spPr/>
      <dgm:t>
        <a:bodyPr/>
        <a:lstStyle/>
        <a:p>
          <a:endParaRPr lang="en-US"/>
        </a:p>
      </dgm:t>
    </dgm:pt>
    <dgm:pt modelId="{E4D835DD-B3C6-4544-B630-5FCE4041882C}" type="sibTrans" cxnId="{1737F56E-EDF7-49EE-BFE2-48227FBAD870}">
      <dgm:prSet/>
      <dgm:spPr/>
      <dgm:t>
        <a:bodyPr/>
        <a:lstStyle/>
        <a:p>
          <a:endParaRPr lang="en-US"/>
        </a:p>
      </dgm:t>
    </dgm:pt>
    <dgm:pt modelId="{E383F4E3-6949-4DEA-B024-9C8417DF4ECF}">
      <dgm:prSet phldrT="[Text]" custT="1"/>
      <dgm:spPr/>
      <dgm:t>
        <a:bodyPr/>
        <a:lstStyle/>
        <a:p>
          <a:pPr algn="l"/>
          <a:r>
            <a:rPr lang="en-US" sz="2400" dirty="0" err="1"/>
            <a:t>Hasil</a:t>
          </a:r>
          <a:r>
            <a:rPr lang="en-US" sz="2400" dirty="0"/>
            <a:t> </a:t>
          </a:r>
          <a:r>
            <a:rPr lang="en-US" sz="2400" dirty="0" err="1"/>
            <a:t>Rekapitulasi</a:t>
          </a:r>
          <a:r>
            <a:rPr lang="en-US" sz="2400" dirty="0"/>
            <a:t> Data PNS </a:t>
          </a:r>
          <a:r>
            <a:rPr lang="en-US" sz="2400" dirty="0" err="1"/>
            <a:t>Pemprov</a:t>
          </a:r>
          <a:r>
            <a:rPr lang="en-US" sz="2400" dirty="0"/>
            <a:t> NT</a:t>
          </a:r>
        </a:p>
      </dgm:t>
    </dgm:pt>
    <dgm:pt modelId="{DF6D7390-B9E6-4079-8F98-A9E21B52314F}" type="parTrans" cxnId="{D3D0546A-2942-4414-8B68-AF57A6694F59}">
      <dgm:prSet/>
      <dgm:spPr/>
      <dgm:t>
        <a:bodyPr/>
        <a:lstStyle/>
        <a:p>
          <a:endParaRPr lang="en-US"/>
        </a:p>
      </dgm:t>
    </dgm:pt>
    <dgm:pt modelId="{CA29174C-1367-466B-8F62-E62FCAD65498}" type="sibTrans" cxnId="{D3D0546A-2942-4414-8B68-AF57A6694F59}">
      <dgm:prSet/>
      <dgm:spPr/>
      <dgm:t>
        <a:bodyPr/>
        <a:lstStyle/>
        <a:p>
          <a:endParaRPr lang="en-US"/>
        </a:p>
      </dgm:t>
    </dgm:pt>
    <dgm:pt modelId="{20A5C1E0-E026-498C-A502-7B100A1E97D7}">
      <dgm:prSet phldrT="[Text]"/>
      <dgm:spPr/>
      <dgm:t>
        <a:bodyPr/>
        <a:lstStyle/>
        <a:p>
          <a:pPr algn="l"/>
          <a:r>
            <a:rPr lang="en-US" sz="2000" dirty="0" err="1"/>
            <a:t>Dapat</a:t>
          </a:r>
          <a:r>
            <a:rPr lang="en-US" sz="2000" dirty="0"/>
            <a:t> </a:t>
          </a:r>
          <a:r>
            <a:rPr lang="en-US" sz="2000" dirty="0" err="1"/>
            <a:t>dilihat</a:t>
          </a:r>
          <a:r>
            <a:rPr lang="en-US" sz="2000" dirty="0"/>
            <a:t> </a:t>
          </a:r>
          <a:r>
            <a:rPr lang="en-US" sz="2000" dirty="0" err="1"/>
            <a:t>pada</a:t>
          </a:r>
          <a:r>
            <a:rPr lang="en-US" sz="2000" dirty="0"/>
            <a:t> website BKD NTT </a:t>
          </a:r>
          <a:r>
            <a:rPr lang="en-US" sz="2000" dirty="0" err="1"/>
            <a:t>pada</a:t>
          </a:r>
          <a:r>
            <a:rPr lang="en-US" sz="2000" dirty="0"/>
            <a:t> menu </a:t>
          </a:r>
          <a:r>
            <a:rPr lang="en-US" sz="2000" dirty="0" err="1"/>
            <a:t>Statistik</a:t>
          </a:r>
          <a:endParaRPr lang="en-US" sz="2000" dirty="0"/>
        </a:p>
      </dgm:t>
    </dgm:pt>
    <dgm:pt modelId="{45766241-7563-4C49-B130-EA09E37CAFEF}" type="parTrans" cxnId="{149E7B1F-CB1F-4D78-BB8C-88564F431341}">
      <dgm:prSet/>
      <dgm:spPr/>
      <dgm:t>
        <a:bodyPr/>
        <a:lstStyle/>
        <a:p>
          <a:endParaRPr lang="en-US"/>
        </a:p>
      </dgm:t>
    </dgm:pt>
    <dgm:pt modelId="{5CF9A406-694E-47D4-8585-53EC503B101A}" type="sibTrans" cxnId="{149E7B1F-CB1F-4D78-BB8C-88564F431341}">
      <dgm:prSet/>
      <dgm:spPr/>
      <dgm:t>
        <a:bodyPr/>
        <a:lstStyle/>
        <a:p>
          <a:endParaRPr lang="en-US"/>
        </a:p>
      </dgm:t>
    </dgm:pt>
    <dgm:pt modelId="{DD42728E-8CE4-4651-9389-0AE733A9A6B6}">
      <dgm:prSet custT="1"/>
      <dgm:spPr/>
      <dgm:t>
        <a:bodyPr/>
        <a:lstStyle/>
        <a:p>
          <a:r>
            <a:rPr lang="en-US" sz="1200" dirty="0"/>
            <a:t>Keputusan Menteri Dalam Negeri Nomor 17 Tahun 2000 tentang Sistem Informasi Manajemen Kepegawaian Departemen Dalam Negeri dan Pemerintah Daerah.</a:t>
          </a:r>
        </a:p>
      </dgm:t>
    </dgm:pt>
    <dgm:pt modelId="{6DF1EE36-B21D-4779-BABE-2F46256ED43D}" type="parTrans" cxnId="{997EF0EC-A2E5-4634-8A57-F8822B92C891}">
      <dgm:prSet/>
      <dgm:spPr/>
      <dgm:t>
        <a:bodyPr/>
        <a:lstStyle/>
        <a:p>
          <a:endParaRPr lang="en-US"/>
        </a:p>
      </dgm:t>
    </dgm:pt>
    <dgm:pt modelId="{017D1B9A-6963-402D-B014-35896495D08A}" type="sibTrans" cxnId="{997EF0EC-A2E5-4634-8A57-F8822B92C891}">
      <dgm:prSet/>
      <dgm:spPr/>
      <dgm:t>
        <a:bodyPr/>
        <a:lstStyle/>
        <a:p>
          <a:endParaRPr lang="en-US"/>
        </a:p>
      </dgm:t>
    </dgm:pt>
    <dgm:pt modelId="{0BF1CB59-B109-4E2A-B441-BA227632F8E6}">
      <dgm:prSet custT="1"/>
      <dgm:spPr/>
      <dgm:t>
        <a:bodyPr/>
        <a:lstStyle/>
        <a:p>
          <a:r>
            <a:rPr lang="es-ES" sz="1200" dirty="0"/>
            <a:t>UU No. 5 Tahun 2015 tentang Aparatur Sipil Negara</a:t>
          </a:r>
          <a:endParaRPr lang="en-US" sz="1200" dirty="0"/>
        </a:p>
      </dgm:t>
    </dgm:pt>
    <dgm:pt modelId="{A24A25A1-5074-411A-A0CC-3C46CEDE32EC}" type="parTrans" cxnId="{D21ED22F-ED84-458E-826E-2E8E3A4F4376}">
      <dgm:prSet/>
      <dgm:spPr/>
      <dgm:t>
        <a:bodyPr/>
        <a:lstStyle/>
        <a:p>
          <a:endParaRPr lang="en-US"/>
        </a:p>
      </dgm:t>
    </dgm:pt>
    <dgm:pt modelId="{A686AF22-02FD-40A8-BB83-802C4B0002AE}" type="sibTrans" cxnId="{D21ED22F-ED84-458E-826E-2E8E3A4F4376}">
      <dgm:prSet/>
      <dgm:spPr/>
      <dgm:t>
        <a:bodyPr/>
        <a:lstStyle/>
        <a:p>
          <a:endParaRPr lang="en-US"/>
        </a:p>
      </dgm:t>
    </dgm:pt>
    <dgm:pt modelId="{76C3ACED-455C-450D-A6AF-06E836689610}" type="pres">
      <dgm:prSet presAssocID="{5ACC223B-18AC-4FDA-B81E-82870D6C450C}" presName="Name0" presStyleCnt="0">
        <dgm:presLayoutVars>
          <dgm:dir/>
          <dgm:resizeHandles val="exact"/>
        </dgm:presLayoutVars>
      </dgm:prSet>
      <dgm:spPr/>
    </dgm:pt>
    <dgm:pt modelId="{B07835FA-626F-4EEC-B494-79537D015248}" type="pres">
      <dgm:prSet presAssocID="{39D26598-77B6-4800-8AD9-CA075074CCD3}" presName="node" presStyleLbl="node1" presStyleIdx="0" presStyleCnt="3">
        <dgm:presLayoutVars>
          <dgm:bulletEnabled val="1"/>
        </dgm:presLayoutVars>
      </dgm:prSet>
      <dgm:spPr/>
    </dgm:pt>
    <dgm:pt modelId="{46F9E9AA-7099-48CF-AFD8-84B2BD4098E9}" type="pres">
      <dgm:prSet presAssocID="{7A48DA45-DE0A-46C6-85C0-EAFA5F8CEC88}" presName="sibTrans" presStyleCnt="0"/>
      <dgm:spPr/>
    </dgm:pt>
    <dgm:pt modelId="{32C6FC2F-AED1-40D9-91E8-AFC8BEAF18D3}" type="pres">
      <dgm:prSet presAssocID="{6C1524CE-3C14-448D-9CA7-58D4F194BB2A}" presName="node" presStyleLbl="node1" presStyleIdx="1" presStyleCnt="3">
        <dgm:presLayoutVars>
          <dgm:bulletEnabled val="1"/>
        </dgm:presLayoutVars>
      </dgm:prSet>
      <dgm:spPr/>
    </dgm:pt>
    <dgm:pt modelId="{BF14FE4E-A152-40F6-B101-997B381072B0}" type="pres">
      <dgm:prSet presAssocID="{83188B8E-321B-4E25-969F-85F4507A29C3}" presName="sibTrans" presStyleCnt="0"/>
      <dgm:spPr/>
    </dgm:pt>
    <dgm:pt modelId="{23E5A12E-72DB-44DE-B87E-E6ADF01AF1F2}" type="pres">
      <dgm:prSet presAssocID="{E383F4E3-6949-4DEA-B024-9C8417DF4ECF}" presName="node" presStyleLbl="node1" presStyleIdx="2" presStyleCnt="3">
        <dgm:presLayoutVars>
          <dgm:bulletEnabled val="1"/>
        </dgm:presLayoutVars>
      </dgm:prSet>
      <dgm:spPr/>
    </dgm:pt>
  </dgm:ptLst>
  <dgm:cxnLst>
    <dgm:cxn modelId="{179D5602-6DB6-41FB-A893-E7BD028FD182}" type="presOf" srcId="{8DBBE360-3F0A-44C4-BECA-5810220C7221}" destId="{32C6FC2F-AED1-40D9-91E8-AFC8BEAF18D3}" srcOrd="0" destOrd="1" presId="urn:microsoft.com/office/officeart/2005/8/layout/hList6"/>
    <dgm:cxn modelId="{149E7B1F-CB1F-4D78-BB8C-88564F431341}" srcId="{E383F4E3-6949-4DEA-B024-9C8417DF4ECF}" destId="{20A5C1E0-E026-498C-A502-7B100A1E97D7}" srcOrd="0" destOrd="0" parTransId="{45766241-7563-4C49-B130-EA09E37CAFEF}" sibTransId="{5CF9A406-694E-47D4-8585-53EC503B101A}"/>
    <dgm:cxn modelId="{D21ED22F-ED84-458E-826E-2E8E3A4F4376}" srcId="{6C1524CE-3C14-448D-9CA7-58D4F194BB2A}" destId="{0BF1CB59-B109-4E2A-B441-BA227632F8E6}" srcOrd="2" destOrd="0" parTransId="{A24A25A1-5074-411A-A0CC-3C46CEDE32EC}" sibTransId="{A686AF22-02FD-40A8-BB83-802C4B0002AE}"/>
    <dgm:cxn modelId="{CBF34B67-A618-4C41-94D6-38142CBB9194}" type="presOf" srcId="{0BF1CB59-B109-4E2A-B441-BA227632F8E6}" destId="{32C6FC2F-AED1-40D9-91E8-AFC8BEAF18D3}" srcOrd="0" destOrd="3" presId="urn:microsoft.com/office/officeart/2005/8/layout/hList6"/>
    <dgm:cxn modelId="{D3D0546A-2942-4414-8B68-AF57A6694F59}" srcId="{5ACC223B-18AC-4FDA-B81E-82870D6C450C}" destId="{E383F4E3-6949-4DEA-B024-9C8417DF4ECF}" srcOrd="2" destOrd="0" parTransId="{DF6D7390-B9E6-4079-8F98-A9E21B52314F}" sibTransId="{CA29174C-1367-466B-8F62-E62FCAD65498}"/>
    <dgm:cxn modelId="{1737F56E-EDF7-49EE-BFE2-48227FBAD870}" srcId="{6C1524CE-3C14-448D-9CA7-58D4F194BB2A}" destId="{8DBBE360-3F0A-44C4-BECA-5810220C7221}" srcOrd="0" destOrd="0" parTransId="{74A58C4A-F2BD-4B4A-B295-90C0ACC4531D}" sibTransId="{E4D835DD-B3C6-4544-B630-5FCE4041882C}"/>
    <dgm:cxn modelId="{2B6BE04F-BF37-44BC-9F13-75E0C8ED0F0A}" type="presOf" srcId="{AF8D1634-8DDA-42ED-B2BB-E9EA057F6279}" destId="{B07835FA-626F-4EEC-B494-79537D015248}" srcOrd="0" destOrd="1" presId="urn:microsoft.com/office/officeart/2005/8/layout/hList6"/>
    <dgm:cxn modelId="{2D781E52-7A1B-4650-A3E6-670A846BD907}" type="presOf" srcId="{20A5C1E0-E026-498C-A502-7B100A1E97D7}" destId="{23E5A12E-72DB-44DE-B87E-E6ADF01AF1F2}" srcOrd="0" destOrd="1" presId="urn:microsoft.com/office/officeart/2005/8/layout/hList6"/>
    <dgm:cxn modelId="{1E57C581-8CBC-4D9F-AA1A-E9D5F4F74114}" type="presOf" srcId="{6C1524CE-3C14-448D-9CA7-58D4F194BB2A}" destId="{32C6FC2F-AED1-40D9-91E8-AFC8BEAF18D3}" srcOrd="0" destOrd="0" presId="urn:microsoft.com/office/officeart/2005/8/layout/hList6"/>
    <dgm:cxn modelId="{C815A487-EF32-4EDB-91EE-4CDCE2382F72}" type="presOf" srcId="{DD42728E-8CE4-4651-9389-0AE733A9A6B6}" destId="{32C6FC2F-AED1-40D9-91E8-AFC8BEAF18D3}" srcOrd="0" destOrd="2" presId="urn:microsoft.com/office/officeart/2005/8/layout/hList6"/>
    <dgm:cxn modelId="{1D5BFC9A-8030-4CD2-8DED-74EF9AC17AC2}" srcId="{5ACC223B-18AC-4FDA-B81E-82870D6C450C}" destId="{39D26598-77B6-4800-8AD9-CA075074CCD3}" srcOrd="0" destOrd="0" parTransId="{01DFE0D1-32B5-4C93-830D-74684B2E2BC2}" sibTransId="{7A48DA45-DE0A-46C6-85C0-EAFA5F8CEC88}"/>
    <dgm:cxn modelId="{0EBABBA0-D05B-4326-AD5F-7383AA640B7A}" type="presOf" srcId="{5ACC223B-18AC-4FDA-B81E-82870D6C450C}" destId="{76C3ACED-455C-450D-A6AF-06E836689610}" srcOrd="0" destOrd="0" presId="urn:microsoft.com/office/officeart/2005/8/layout/hList6"/>
    <dgm:cxn modelId="{010FE3BE-2EBF-4D27-A952-20AE6BA15DA5}" srcId="{39D26598-77B6-4800-8AD9-CA075074CCD3}" destId="{AF8D1634-8DDA-42ED-B2BB-E9EA057F6279}" srcOrd="0" destOrd="0" parTransId="{99D5B8E3-F942-4C1D-824E-A7B8E42D1B8A}" sibTransId="{E025047B-DD29-4FD7-98A7-2712125B50C5}"/>
    <dgm:cxn modelId="{BF39F1C6-DFD4-4E8A-B631-AB382773D095}" type="presOf" srcId="{E383F4E3-6949-4DEA-B024-9C8417DF4ECF}" destId="{23E5A12E-72DB-44DE-B87E-E6ADF01AF1F2}" srcOrd="0" destOrd="0" presId="urn:microsoft.com/office/officeart/2005/8/layout/hList6"/>
    <dgm:cxn modelId="{8D3774D7-B5ED-44EE-8259-55A73690A1DD}" srcId="{5ACC223B-18AC-4FDA-B81E-82870D6C450C}" destId="{6C1524CE-3C14-448D-9CA7-58D4F194BB2A}" srcOrd="1" destOrd="0" parTransId="{3A475D74-E355-4644-B448-75266C7C49E5}" sibTransId="{83188B8E-321B-4E25-969F-85F4507A29C3}"/>
    <dgm:cxn modelId="{997EF0EC-A2E5-4634-8A57-F8822B92C891}" srcId="{6C1524CE-3C14-448D-9CA7-58D4F194BB2A}" destId="{DD42728E-8CE4-4651-9389-0AE733A9A6B6}" srcOrd="1" destOrd="0" parTransId="{6DF1EE36-B21D-4779-BABE-2F46256ED43D}" sibTransId="{017D1B9A-6963-402D-B014-35896495D08A}"/>
    <dgm:cxn modelId="{17E2AFF6-2FF7-41F0-9E13-1B8CB4DD897E}" type="presOf" srcId="{39D26598-77B6-4800-8AD9-CA075074CCD3}" destId="{B07835FA-626F-4EEC-B494-79537D015248}" srcOrd="0" destOrd="0" presId="urn:microsoft.com/office/officeart/2005/8/layout/hList6"/>
    <dgm:cxn modelId="{A9C76BD5-F787-4039-9998-E0380E902DD1}" type="presParOf" srcId="{76C3ACED-455C-450D-A6AF-06E836689610}" destId="{B07835FA-626F-4EEC-B494-79537D015248}" srcOrd="0" destOrd="0" presId="urn:microsoft.com/office/officeart/2005/8/layout/hList6"/>
    <dgm:cxn modelId="{A92BA0E8-630B-45EF-85C7-8FFEEC29A22E}" type="presParOf" srcId="{76C3ACED-455C-450D-A6AF-06E836689610}" destId="{46F9E9AA-7099-48CF-AFD8-84B2BD4098E9}" srcOrd="1" destOrd="0" presId="urn:microsoft.com/office/officeart/2005/8/layout/hList6"/>
    <dgm:cxn modelId="{35183E80-DF83-404D-90C9-8E6D58986D96}" type="presParOf" srcId="{76C3ACED-455C-450D-A6AF-06E836689610}" destId="{32C6FC2F-AED1-40D9-91E8-AFC8BEAF18D3}" srcOrd="2" destOrd="0" presId="urn:microsoft.com/office/officeart/2005/8/layout/hList6"/>
    <dgm:cxn modelId="{6B8203A2-8B76-4D1F-B74C-C0D72EFD8578}" type="presParOf" srcId="{76C3ACED-455C-450D-A6AF-06E836689610}" destId="{BF14FE4E-A152-40F6-B101-997B381072B0}" srcOrd="3" destOrd="0" presId="urn:microsoft.com/office/officeart/2005/8/layout/hList6"/>
    <dgm:cxn modelId="{9D82F2C9-046D-424E-9154-0C4D7D51EB9C}" type="presParOf" srcId="{76C3ACED-455C-450D-A6AF-06E836689610}" destId="{23E5A12E-72DB-44DE-B87E-E6ADF01AF1F2}" srcOrd="4" destOrd="0" presId="urn:microsoft.com/office/officeart/2005/8/layout/hList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D1F5B3C3-4B33-4F93-BA3A-5A4324C7285C}" type="doc">
      <dgm:prSet loTypeId="urn:microsoft.com/office/officeart/2008/layout/VerticalCurv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DDC2863E-B053-419D-B7F7-9B1419FEACD3}">
      <dgm:prSet phldrT="[Text]"/>
      <dgm:spPr/>
      <dgm:t>
        <a:bodyPr/>
        <a:lstStyle/>
        <a:p>
          <a:r>
            <a:rPr lang="en-US" dirty="0"/>
            <a:t>SIMPEG : </a:t>
          </a:r>
          <a:r>
            <a:rPr lang="en-US" dirty="0" err="1"/>
            <a:t>Sistem</a:t>
          </a:r>
          <a:r>
            <a:rPr lang="en-US" dirty="0"/>
            <a:t> </a:t>
          </a:r>
          <a:r>
            <a:rPr lang="en-US" dirty="0" err="1"/>
            <a:t>Informasi</a:t>
          </a:r>
          <a:r>
            <a:rPr lang="en-US" dirty="0"/>
            <a:t> </a:t>
          </a:r>
          <a:r>
            <a:rPr lang="en-US" dirty="0" err="1"/>
            <a:t>Manajemen</a:t>
          </a:r>
          <a:r>
            <a:rPr lang="en-US" dirty="0"/>
            <a:t> </a:t>
          </a:r>
          <a:r>
            <a:rPr lang="en-US" dirty="0" err="1"/>
            <a:t>Kepegawaian</a:t>
          </a:r>
          <a:endParaRPr lang="en-US" dirty="0"/>
        </a:p>
      </dgm:t>
    </dgm:pt>
    <dgm:pt modelId="{59091C2B-2EE3-4FF0-8617-07FF3EA94E0D}" type="parTrans" cxnId="{F35938ED-5E8B-4F22-A850-17EF0608A449}">
      <dgm:prSet/>
      <dgm:spPr/>
      <dgm:t>
        <a:bodyPr/>
        <a:lstStyle/>
        <a:p>
          <a:endParaRPr lang="en-US"/>
        </a:p>
      </dgm:t>
    </dgm:pt>
    <dgm:pt modelId="{7DB0D639-96CD-4E91-944B-84E302961C17}" type="sibTrans" cxnId="{F35938ED-5E8B-4F22-A850-17EF0608A449}">
      <dgm:prSet/>
      <dgm:spPr/>
      <dgm:t>
        <a:bodyPr/>
        <a:lstStyle/>
        <a:p>
          <a:endParaRPr lang="en-US"/>
        </a:p>
      </dgm:t>
    </dgm:pt>
    <dgm:pt modelId="{4D4ABB5B-BF8B-476A-92E5-395836C427D6}">
      <dgm:prSet phldrT="[Text]"/>
      <dgm:spPr/>
      <dgm:t>
        <a:bodyPr/>
        <a:lstStyle/>
        <a:p>
          <a:r>
            <a:rPr lang="en-US" dirty="0"/>
            <a:t>SIMAE : </a:t>
          </a:r>
          <a:r>
            <a:rPr lang="en-US" dirty="0" err="1"/>
            <a:t>Sistem</a:t>
          </a:r>
          <a:r>
            <a:rPr lang="en-US" dirty="0"/>
            <a:t> </a:t>
          </a:r>
          <a:r>
            <a:rPr lang="en-US" dirty="0" err="1"/>
            <a:t>Informasi</a:t>
          </a:r>
          <a:r>
            <a:rPr lang="en-US" dirty="0"/>
            <a:t> </a:t>
          </a:r>
          <a:r>
            <a:rPr lang="en-US" dirty="0" err="1"/>
            <a:t>Manajemen</a:t>
          </a:r>
          <a:r>
            <a:rPr lang="en-US" dirty="0"/>
            <a:t> </a:t>
          </a:r>
          <a:r>
            <a:rPr lang="en-US" dirty="0" err="1"/>
            <a:t>Arsip</a:t>
          </a:r>
          <a:r>
            <a:rPr lang="en-US" dirty="0"/>
            <a:t> </a:t>
          </a:r>
          <a:r>
            <a:rPr lang="en-US" dirty="0" err="1"/>
            <a:t>Elektronik</a:t>
          </a:r>
          <a:endParaRPr lang="en-US" dirty="0"/>
        </a:p>
      </dgm:t>
    </dgm:pt>
    <dgm:pt modelId="{E540D372-B531-44B8-8427-E38A2BF4A992}" type="parTrans" cxnId="{5D80FF05-D878-4285-B7AD-768C9D0EE2AE}">
      <dgm:prSet/>
      <dgm:spPr/>
      <dgm:t>
        <a:bodyPr/>
        <a:lstStyle/>
        <a:p>
          <a:endParaRPr lang="en-US"/>
        </a:p>
      </dgm:t>
    </dgm:pt>
    <dgm:pt modelId="{33A810B6-C609-4CD1-86A5-8D416DBBD212}" type="sibTrans" cxnId="{5D80FF05-D878-4285-B7AD-768C9D0EE2AE}">
      <dgm:prSet/>
      <dgm:spPr/>
      <dgm:t>
        <a:bodyPr/>
        <a:lstStyle/>
        <a:p>
          <a:endParaRPr lang="en-US"/>
        </a:p>
      </dgm:t>
    </dgm:pt>
    <dgm:pt modelId="{D6C64CFC-913D-4C6C-9FA3-7C25FE002D76}">
      <dgm:prSet phldrT="[Text]"/>
      <dgm:spPr/>
      <dgm:t>
        <a:bodyPr/>
        <a:lstStyle/>
        <a:p>
          <a:r>
            <a:rPr lang="en-US" dirty="0"/>
            <a:t>SAPK : </a:t>
          </a:r>
          <a:r>
            <a:rPr lang="en-US" dirty="0" err="1"/>
            <a:t>Sistem</a:t>
          </a:r>
          <a:r>
            <a:rPr lang="en-US" dirty="0"/>
            <a:t> </a:t>
          </a:r>
          <a:r>
            <a:rPr lang="en-US" dirty="0" err="1"/>
            <a:t>Aplikasi</a:t>
          </a:r>
          <a:r>
            <a:rPr lang="en-US" dirty="0"/>
            <a:t> </a:t>
          </a:r>
          <a:r>
            <a:rPr lang="en-US" dirty="0" err="1"/>
            <a:t>Pelayanan</a:t>
          </a:r>
          <a:r>
            <a:rPr lang="en-US" dirty="0"/>
            <a:t> </a:t>
          </a:r>
          <a:r>
            <a:rPr lang="en-US" dirty="0" err="1"/>
            <a:t>Kepegawaian</a:t>
          </a:r>
          <a:endParaRPr lang="en-US" dirty="0"/>
        </a:p>
      </dgm:t>
    </dgm:pt>
    <dgm:pt modelId="{E6F55435-1B93-4CDC-B881-A919B7A54CB4}" type="parTrans" cxnId="{172492EA-E012-40A7-B8D9-B94ECB5FDFCC}">
      <dgm:prSet/>
      <dgm:spPr/>
      <dgm:t>
        <a:bodyPr/>
        <a:lstStyle/>
        <a:p>
          <a:endParaRPr lang="en-US"/>
        </a:p>
      </dgm:t>
    </dgm:pt>
    <dgm:pt modelId="{DB4F5055-3FDD-4B77-9C4F-37C42FB943AB}" type="sibTrans" cxnId="{172492EA-E012-40A7-B8D9-B94ECB5FDFCC}">
      <dgm:prSet/>
      <dgm:spPr/>
      <dgm:t>
        <a:bodyPr/>
        <a:lstStyle/>
        <a:p>
          <a:endParaRPr lang="en-US"/>
        </a:p>
      </dgm:t>
    </dgm:pt>
    <dgm:pt modelId="{53E1E5D1-0765-4DB7-97BF-19D675362CCF}" type="pres">
      <dgm:prSet presAssocID="{D1F5B3C3-4B33-4F93-BA3A-5A4324C7285C}" presName="Name0" presStyleCnt="0">
        <dgm:presLayoutVars>
          <dgm:chMax val="7"/>
          <dgm:chPref val="7"/>
          <dgm:dir/>
        </dgm:presLayoutVars>
      </dgm:prSet>
      <dgm:spPr/>
    </dgm:pt>
    <dgm:pt modelId="{2D177E8A-EAE7-48C3-8782-5CD0B938FC30}" type="pres">
      <dgm:prSet presAssocID="{D1F5B3C3-4B33-4F93-BA3A-5A4324C7285C}" presName="Name1" presStyleCnt="0"/>
      <dgm:spPr/>
    </dgm:pt>
    <dgm:pt modelId="{FE9502AF-F60A-484F-AA6D-6FC4D2F5FA4A}" type="pres">
      <dgm:prSet presAssocID="{D1F5B3C3-4B33-4F93-BA3A-5A4324C7285C}" presName="cycle" presStyleCnt="0"/>
      <dgm:spPr/>
    </dgm:pt>
    <dgm:pt modelId="{DEAE8D39-27AD-42A5-8E9D-539F48D82D8C}" type="pres">
      <dgm:prSet presAssocID="{D1F5B3C3-4B33-4F93-BA3A-5A4324C7285C}" presName="srcNode" presStyleLbl="node1" presStyleIdx="0" presStyleCnt="3"/>
      <dgm:spPr/>
    </dgm:pt>
    <dgm:pt modelId="{EB29C6FB-10FE-40AE-B074-59067A316E44}" type="pres">
      <dgm:prSet presAssocID="{D1F5B3C3-4B33-4F93-BA3A-5A4324C7285C}" presName="conn" presStyleLbl="parChTrans1D2" presStyleIdx="0" presStyleCnt="1"/>
      <dgm:spPr/>
    </dgm:pt>
    <dgm:pt modelId="{9D54CC85-7A22-4E79-ADD1-0229BB9A40D4}" type="pres">
      <dgm:prSet presAssocID="{D1F5B3C3-4B33-4F93-BA3A-5A4324C7285C}" presName="extraNode" presStyleLbl="node1" presStyleIdx="0" presStyleCnt="3"/>
      <dgm:spPr/>
    </dgm:pt>
    <dgm:pt modelId="{3B9CA7CB-A396-41E5-83F4-A86251D10964}" type="pres">
      <dgm:prSet presAssocID="{D1F5B3C3-4B33-4F93-BA3A-5A4324C7285C}" presName="dstNode" presStyleLbl="node1" presStyleIdx="0" presStyleCnt="3"/>
      <dgm:spPr/>
    </dgm:pt>
    <dgm:pt modelId="{6BD0113F-FE6D-438E-BC59-DA676FC40C11}" type="pres">
      <dgm:prSet presAssocID="{DDC2863E-B053-419D-B7F7-9B1419FEACD3}" presName="text_1" presStyleLbl="node1" presStyleIdx="0" presStyleCnt="3">
        <dgm:presLayoutVars>
          <dgm:bulletEnabled val="1"/>
        </dgm:presLayoutVars>
      </dgm:prSet>
      <dgm:spPr/>
    </dgm:pt>
    <dgm:pt modelId="{A519ACD4-C7C6-44AD-8341-506CD8B58D95}" type="pres">
      <dgm:prSet presAssocID="{DDC2863E-B053-419D-B7F7-9B1419FEACD3}" presName="accent_1" presStyleCnt="0"/>
      <dgm:spPr/>
    </dgm:pt>
    <dgm:pt modelId="{9889D921-4076-4F2B-BA9C-ABD664836730}" type="pres">
      <dgm:prSet presAssocID="{DDC2863E-B053-419D-B7F7-9B1419FEACD3}" presName="accentRepeatNode" presStyleLbl="solidFgAcc1" presStyleIdx="0" presStyleCnt="3"/>
      <dgm:spPr/>
    </dgm:pt>
    <dgm:pt modelId="{4A90D7AF-A907-4904-9AEB-DAD30963277D}" type="pres">
      <dgm:prSet presAssocID="{4D4ABB5B-BF8B-476A-92E5-395836C427D6}" presName="text_2" presStyleLbl="node1" presStyleIdx="1" presStyleCnt="3">
        <dgm:presLayoutVars>
          <dgm:bulletEnabled val="1"/>
        </dgm:presLayoutVars>
      </dgm:prSet>
      <dgm:spPr/>
    </dgm:pt>
    <dgm:pt modelId="{FD89DC1D-CE0F-401B-84D9-3B66F8E917A4}" type="pres">
      <dgm:prSet presAssocID="{4D4ABB5B-BF8B-476A-92E5-395836C427D6}" presName="accent_2" presStyleCnt="0"/>
      <dgm:spPr/>
    </dgm:pt>
    <dgm:pt modelId="{AC2946CC-0628-43AB-BA12-A7111FFAAE23}" type="pres">
      <dgm:prSet presAssocID="{4D4ABB5B-BF8B-476A-92E5-395836C427D6}" presName="accentRepeatNode" presStyleLbl="solidFgAcc1" presStyleIdx="1" presStyleCnt="3"/>
      <dgm:spPr/>
    </dgm:pt>
    <dgm:pt modelId="{DC1F9288-3F23-4E03-8B1B-BF45BC9F982A}" type="pres">
      <dgm:prSet presAssocID="{D6C64CFC-913D-4C6C-9FA3-7C25FE002D76}" presName="text_3" presStyleLbl="node1" presStyleIdx="2" presStyleCnt="3">
        <dgm:presLayoutVars>
          <dgm:bulletEnabled val="1"/>
        </dgm:presLayoutVars>
      </dgm:prSet>
      <dgm:spPr/>
    </dgm:pt>
    <dgm:pt modelId="{7D91EB60-69A1-43AE-82F0-5C36773CFA15}" type="pres">
      <dgm:prSet presAssocID="{D6C64CFC-913D-4C6C-9FA3-7C25FE002D76}" presName="accent_3" presStyleCnt="0"/>
      <dgm:spPr/>
    </dgm:pt>
    <dgm:pt modelId="{4897729A-32C8-4E14-8E7F-A1D50DCF3B4F}" type="pres">
      <dgm:prSet presAssocID="{D6C64CFC-913D-4C6C-9FA3-7C25FE002D76}" presName="accentRepeatNode" presStyleLbl="solidFgAcc1" presStyleIdx="2" presStyleCnt="3"/>
      <dgm:spPr/>
    </dgm:pt>
  </dgm:ptLst>
  <dgm:cxnLst>
    <dgm:cxn modelId="{5D80FF05-D878-4285-B7AD-768C9D0EE2AE}" srcId="{D1F5B3C3-4B33-4F93-BA3A-5A4324C7285C}" destId="{4D4ABB5B-BF8B-476A-92E5-395836C427D6}" srcOrd="1" destOrd="0" parTransId="{E540D372-B531-44B8-8427-E38A2BF4A992}" sibTransId="{33A810B6-C609-4CD1-86A5-8D416DBBD212}"/>
    <dgm:cxn modelId="{3C43BD10-FF17-46B7-92A2-EF7DDA19D6DC}" type="presOf" srcId="{D1F5B3C3-4B33-4F93-BA3A-5A4324C7285C}" destId="{53E1E5D1-0765-4DB7-97BF-19D675362CCF}" srcOrd="0" destOrd="0" presId="urn:microsoft.com/office/officeart/2008/layout/VerticalCurvedList"/>
    <dgm:cxn modelId="{67542A27-CD84-433C-B655-87B59434595E}" type="presOf" srcId="{D6C64CFC-913D-4C6C-9FA3-7C25FE002D76}" destId="{DC1F9288-3F23-4E03-8B1B-BF45BC9F982A}" srcOrd="0" destOrd="0" presId="urn:microsoft.com/office/officeart/2008/layout/VerticalCurvedList"/>
    <dgm:cxn modelId="{40E05378-1DF7-4369-8A61-9DB13187EA56}" type="presOf" srcId="{7DB0D639-96CD-4E91-944B-84E302961C17}" destId="{EB29C6FB-10FE-40AE-B074-59067A316E44}" srcOrd="0" destOrd="0" presId="urn:microsoft.com/office/officeart/2008/layout/VerticalCurvedList"/>
    <dgm:cxn modelId="{4EFD3DE3-2453-4E7C-8936-89DA163F5A62}" type="presOf" srcId="{DDC2863E-B053-419D-B7F7-9B1419FEACD3}" destId="{6BD0113F-FE6D-438E-BC59-DA676FC40C11}" srcOrd="0" destOrd="0" presId="urn:microsoft.com/office/officeart/2008/layout/VerticalCurvedList"/>
    <dgm:cxn modelId="{0A50B7E8-4FA8-4D58-8DCE-F613DAA1612E}" type="presOf" srcId="{4D4ABB5B-BF8B-476A-92E5-395836C427D6}" destId="{4A90D7AF-A907-4904-9AEB-DAD30963277D}" srcOrd="0" destOrd="0" presId="urn:microsoft.com/office/officeart/2008/layout/VerticalCurvedList"/>
    <dgm:cxn modelId="{172492EA-E012-40A7-B8D9-B94ECB5FDFCC}" srcId="{D1F5B3C3-4B33-4F93-BA3A-5A4324C7285C}" destId="{D6C64CFC-913D-4C6C-9FA3-7C25FE002D76}" srcOrd="2" destOrd="0" parTransId="{E6F55435-1B93-4CDC-B881-A919B7A54CB4}" sibTransId="{DB4F5055-3FDD-4B77-9C4F-37C42FB943AB}"/>
    <dgm:cxn modelId="{F35938ED-5E8B-4F22-A850-17EF0608A449}" srcId="{D1F5B3C3-4B33-4F93-BA3A-5A4324C7285C}" destId="{DDC2863E-B053-419D-B7F7-9B1419FEACD3}" srcOrd="0" destOrd="0" parTransId="{59091C2B-2EE3-4FF0-8617-07FF3EA94E0D}" sibTransId="{7DB0D639-96CD-4E91-944B-84E302961C17}"/>
    <dgm:cxn modelId="{1972BD1A-C0EF-4338-BAB5-9EC657868011}" type="presParOf" srcId="{53E1E5D1-0765-4DB7-97BF-19D675362CCF}" destId="{2D177E8A-EAE7-48C3-8782-5CD0B938FC30}" srcOrd="0" destOrd="0" presId="urn:microsoft.com/office/officeart/2008/layout/VerticalCurvedList"/>
    <dgm:cxn modelId="{0E4775B6-F698-4CB4-9C2D-CDBDA17698B7}" type="presParOf" srcId="{2D177E8A-EAE7-48C3-8782-5CD0B938FC30}" destId="{FE9502AF-F60A-484F-AA6D-6FC4D2F5FA4A}" srcOrd="0" destOrd="0" presId="urn:microsoft.com/office/officeart/2008/layout/VerticalCurvedList"/>
    <dgm:cxn modelId="{DA1E3D5F-E956-4032-A4F7-357CE72B1F5A}" type="presParOf" srcId="{FE9502AF-F60A-484F-AA6D-6FC4D2F5FA4A}" destId="{DEAE8D39-27AD-42A5-8E9D-539F48D82D8C}" srcOrd="0" destOrd="0" presId="urn:microsoft.com/office/officeart/2008/layout/VerticalCurvedList"/>
    <dgm:cxn modelId="{05F49586-0E41-4B06-AA04-734C739F9496}" type="presParOf" srcId="{FE9502AF-F60A-484F-AA6D-6FC4D2F5FA4A}" destId="{EB29C6FB-10FE-40AE-B074-59067A316E44}" srcOrd="1" destOrd="0" presId="urn:microsoft.com/office/officeart/2008/layout/VerticalCurvedList"/>
    <dgm:cxn modelId="{1BDE09F2-D66A-46AA-8C8B-1284B5D4259C}" type="presParOf" srcId="{FE9502AF-F60A-484F-AA6D-6FC4D2F5FA4A}" destId="{9D54CC85-7A22-4E79-ADD1-0229BB9A40D4}" srcOrd="2" destOrd="0" presId="urn:microsoft.com/office/officeart/2008/layout/VerticalCurvedList"/>
    <dgm:cxn modelId="{C96D9F6B-6C88-4357-A789-699A1982D999}" type="presParOf" srcId="{FE9502AF-F60A-484F-AA6D-6FC4D2F5FA4A}" destId="{3B9CA7CB-A396-41E5-83F4-A86251D10964}" srcOrd="3" destOrd="0" presId="urn:microsoft.com/office/officeart/2008/layout/VerticalCurvedList"/>
    <dgm:cxn modelId="{24A50E53-5209-413C-8A4E-8EC94A3B72A0}" type="presParOf" srcId="{2D177E8A-EAE7-48C3-8782-5CD0B938FC30}" destId="{6BD0113F-FE6D-438E-BC59-DA676FC40C11}" srcOrd="1" destOrd="0" presId="urn:microsoft.com/office/officeart/2008/layout/VerticalCurvedList"/>
    <dgm:cxn modelId="{ECCA2792-9FF7-440E-8E0E-047B5A790056}" type="presParOf" srcId="{2D177E8A-EAE7-48C3-8782-5CD0B938FC30}" destId="{A519ACD4-C7C6-44AD-8341-506CD8B58D95}" srcOrd="2" destOrd="0" presId="urn:microsoft.com/office/officeart/2008/layout/VerticalCurvedList"/>
    <dgm:cxn modelId="{276E4889-A784-45B5-93DD-F27DB63F171A}" type="presParOf" srcId="{A519ACD4-C7C6-44AD-8341-506CD8B58D95}" destId="{9889D921-4076-4F2B-BA9C-ABD664836730}" srcOrd="0" destOrd="0" presId="urn:microsoft.com/office/officeart/2008/layout/VerticalCurvedList"/>
    <dgm:cxn modelId="{C2BC31CD-2C80-40BA-B233-66294072F10D}" type="presParOf" srcId="{2D177E8A-EAE7-48C3-8782-5CD0B938FC30}" destId="{4A90D7AF-A907-4904-9AEB-DAD30963277D}" srcOrd="3" destOrd="0" presId="urn:microsoft.com/office/officeart/2008/layout/VerticalCurvedList"/>
    <dgm:cxn modelId="{72DE535A-C3EC-42E7-A53A-0D651EAD7233}" type="presParOf" srcId="{2D177E8A-EAE7-48C3-8782-5CD0B938FC30}" destId="{FD89DC1D-CE0F-401B-84D9-3B66F8E917A4}" srcOrd="4" destOrd="0" presId="urn:microsoft.com/office/officeart/2008/layout/VerticalCurvedList"/>
    <dgm:cxn modelId="{AB1F32CB-7002-478C-A59F-964523A111DE}" type="presParOf" srcId="{FD89DC1D-CE0F-401B-84D9-3B66F8E917A4}" destId="{AC2946CC-0628-43AB-BA12-A7111FFAAE23}" srcOrd="0" destOrd="0" presId="urn:microsoft.com/office/officeart/2008/layout/VerticalCurvedList"/>
    <dgm:cxn modelId="{A12A7AE9-CDE3-49FF-8B24-2F02DE25420F}" type="presParOf" srcId="{2D177E8A-EAE7-48C3-8782-5CD0B938FC30}" destId="{DC1F9288-3F23-4E03-8B1B-BF45BC9F982A}" srcOrd="5" destOrd="0" presId="urn:microsoft.com/office/officeart/2008/layout/VerticalCurvedList"/>
    <dgm:cxn modelId="{787975B9-1F4F-423B-B662-CD67C313A71F}" type="presParOf" srcId="{2D177E8A-EAE7-48C3-8782-5CD0B938FC30}" destId="{7D91EB60-69A1-43AE-82F0-5C36773CFA15}" srcOrd="6" destOrd="0" presId="urn:microsoft.com/office/officeart/2008/layout/VerticalCurvedList"/>
    <dgm:cxn modelId="{CD9A3FCC-0076-4C0C-85CF-F2777444A7D5}" type="presParOf" srcId="{7D91EB60-69A1-43AE-82F0-5C36773CFA15}" destId="{4897729A-32C8-4E14-8E7F-A1D50DCF3B4F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71E5FA80-E346-40B2-9C8C-5943B0F9B9D1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1A8C4304-AA68-4D46-9B04-4C2CC315C235}">
      <dgm:prSet phldrT="[Text]"/>
      <dgm:spPr/>
      <dgm:t>
        <a:bodyPr/>
        <a:lstStyle/>
        <a:p>
          <a:r>
            <a:rPr lang="en-US" b="1" dirty="0">
              <a:effectLst/>
              <a:latin typeface="Open Sans"/>
            </a:rPr>
            <a:t>PERSYARATAN USULAN PERBAIKAN DATABASE </a:t>
          </a:r>
        </a:p>
        <a:p>
          <a:r>
            <a:rPr lang="en-US" dirty="0">
              <a:effectLst/>
              <a:latin typeface="Open Sans"/>
            </a:rPr>
            <a:t>(Nama, </a:t>
          </a:r>
          <a:r>
            <a:rPr lang="en-US" dirty="0" err="1">
              <a:effectLst/>
              <a:latin typeface="Open Sans"/>
            </a:rPr>
            <a:t>Tanggal</a:t>
          </a:r>
          <a:r>
            <a:rPr lang="en-US" dirty="0">
              <a:effectLst/>
              <a:latin typeface="Open Sans"/>
            </a:rPr>
            <a:t> </a:t>
          </a:r>
          <a:r>
            <a:rPr lang="en-US" dirty="0" err="1">
              <a:effectLst/>
              <a:latin typeface="Open Sans"/>
            </a:rPr>
            <a:t>dan</a:t>
          </a:r>
          <a:r>
            <a:rPr lang="en-US" dirty="0">
              <a:effectLst/>
              <a:latin typeface="Open Sans"/>
            </a:rPr>
            <a:t> </a:t>
          </a:r>
          <a:r>
            <a:rPr lang="en-US" dirty="0" err="1">
              <a:effectLst/>
              <a:latin typeface="Open Sans"/>
            </a:rPr>
            <a:t>Tahun</a:t>
          </a:r>
          <a:r>
            <a:rPr lang="en-US" dirty="0">
              <a:effectLst/>
              <a:latin typeface="Open Sans"/>
            </a:rPr>
            <a:t> </a:t>
          </a:r>
          <a:r>
            <a:rPr lang="en-US" dirty="0" err="1">
              <a:effectLst/>
              <a:latin typeface="Open Sans"/>
            </a:rPr>
            <a:t>Lahir</a:t>
          </a:r>
          <a:r>
            <a:rPr lang="en-US" dirty="0">
              <a:effectLst/>
              <a:latin typeface="Open Sans"/>
            </a:rPr>
            <a:t>)</a:t>
          </a:r>
          <a:endParaRPr lang="en-US" dirty="0"/>
        </a:p>
      </dgm:t>
    </dgm:pt>
    <dgm:pt modelId="{DD80A0CA-0ABB-4639-93D8-BFD030AA6F04}" type="parTrans" cxnId="{FFC82DB1-17E9-48A3-B434-E1906DA812A2}">
      <dgm:prSet/>
      <dgm:spPr/>
      <dgm:t>
        <a:bodyPr/>
        <a:lstStyle/>
        <a:p>
          <a:endParaRPr lang="en-US"/>
        </a:p>
      </dgm:t>
    </dgm:pt>
    <dgm:pt modelId="{5ECD626A-D968-4203-9DE9-D6ADE2DD03FA}" type="sibTrans" cxnId="{FFC82DB1-17E9-48A3-B434-E1906DA812A2}">
      <dgm:prSet/>
      <dgm:spPr/>
      <dgm:t>
        <a:bodyPr/>
        <a:lstStyle/>
        <a:p>
          <a:endParaRPr lang="en-US"/>
        </a:p>
      </dgm:t>
    </dgm:pt>
    <dgm:pt modelId="{2D0CAB23-5C80-46AC-B087-D922E5B7332F}">
      <dgm:prSet phldrT="[Text]"/>
      <dgm:spPr/>
      <dgm:t>
        <a:bodyPr/>
        <a:lstStyle/>
        <a:p>
          <a:pPr algn="just"/>
          <a:r>
            <a:rPr lang="en-US" b="0" dirty="0">
              <a:solidFill>
                <a:schemeClr val="tx1"/>
              </a:solidFill>
              <a:latin typeface="Open Sans"/>
            </a:rPr>
            <a:t>Surat </a:t>
          </a:r>
          <a:r>
            <a:rPr lang="en-US" b="0" dirty="0" err="1">
              <a:solidFill>
                <a:schemeClr val="tx1"/>
              </a:solidFill>
              <a:latin typeface="Open Sans"/>
            </a:rPr>
            <a:t>Pengantar</a:t>
          </a:r>
          <a:r>
            <a:rPr lang="en-US" b="0" dirty="0">
              <a:solidFill>
                <a:schemeClr val="tx1"/>
              </a:solidFill>
              <a:latin typeface="Open Sans"/>
            </a:rPr>
            <a:t> </a:t>
          </a:r>
          <a:r>
            <a:rPr lang="en-US" b="0" dirty="0" err="1">
              <a:solidFill>
                <a:schemeClr val="tx1"/>
              </a:solidFill>
              <a:latin typeface="Open Sans"/>
            </a:rPr>
            <a:t>dari</a:t>
          </a:r>
          <a:r>
            <a:rPr lang="en-US" b="0" dirty="0">
              <a:solidFill>
                <a:schemeClr val="tx1"/>
              </a:solidFill>
              <a:latin typeface="Open Sans"/>
            </a:rPr>
            <a:t> UPT/OPD </a:t>
          </a:r>
          <a:r>
            <a:rPr lang="en-US" b="0" dirty="0" err="1">
              <a:solidFill>
                <a:schemeClr val="tx1"/>
              </a:solidFill>
              <a:latin typeface="Open Sans"/>
            </a:rPr>
            <a:t>ditujukan</a:t>
          </a:r>
          <a:r>
            <a:rPr lang="en-US" b="0" dirty="0">
              <a:solidFill>
                <a:schemeClr val="tx1"/>
              </a:solidFill>
              <a:latin typeface="Open Sans"/>
            </a:rPr>
            <a:t> </a:t>
          </a:r>
          <a:r>
            <a:rPr lang="en-US" b="0" dirty="0" err="1">
              <a:solidFill>
                <a:schemeClr val="tx1"/>
              </a:solidFill>
              <a:latin typeface="Open Sans"/>
            </a:rPr>
            <a:t>kepada</a:t>
          </a:r>
          <a:r>
            <a:rPr lang="en-US" b="0" dirty="0">
              <a:solidFill>
                <a:schemeClr val="tx1"/>
              </a:solidFill>
              <a:latin typeface="Open Sans"/>
            </a:rPr>
            <a:t> </a:t>
          </a:r>
          <a:r>
            <a:rPr lang="en-US" b="0" dirty="0" err="1">
              <a:solidFill>
                <a:schemeClr val="tx1"/>
              </a:solidFill>
              <a:latin typeface="Open Sans"/>
            </a:rPr>
            <a:t>Kepala</a:t>
          </a:r>
          <a:r>
            <a:rPr lang="en-US" b="0" dirty="0">
              <a:solidFill>
                <a:schemeClr val="tx1"/>
              </a:solidFill>
              <a:latin typeface="Open Sans"/>
            </a:rPr>
            <a:t> BKD </a:t>
          </a:r>
          <a:r>
            <a:rPr lang="en-US" b="0" dirty="0" err="1">
              <a:solidFill>
                <a:schemeClr val="tx1"/>
              </a:solidFill>
              <a:latin typeface="Open Sans"/>
            </a:rPr>
            <a:t>Provinsi</a:t>
          </a:r>
          <a:r>
            <a:rPr lang="en-US" b="0" dirty="0">
              <a:solidFill>
                <a:schemeClr val="tx1"/>
              </a:solidFill>
              <a:latin typeface="Open Sans"/>
            </a:rPr>
            <a:t> NTT</a:t>
          </a:r>
          <a:endParaRPr lang="en-US" dirty="0">
            <a:solidFill>
              <a:schemeClr val="tx1"/>
            </a:solidFill>
          </a:endParaRPr>
        </a:p>
      </dgm:t>
    </dgm:pt>
    <dgm:pt modelId="{B1E6B3F8-058B-4195-92CD-34C9E4828C50}" type="parTrans" cxnId="{D586D270-0F81-468F-B0C0-CBB9A1784C1D}">
      <dgm:prSet/>
      <dgm:spPr/>
      <dgm:t>
        <a:bodyPr/>
        <a:lstStyle/>
        <a:p>
          <a:endParaRPr lang="en-US"/>
        </a:p>
      </dgm:t>
    </dgm:pt>
    <dgm:pt modelId="{379DE830-DB19-4EBD-AD88-6A7291B4D810}" type="sibTrans" cxnId="{D586D270-0F81-468F-B0C0-CBB9A1784C1D}">
      <dgm:prSet/>
      <dgm:spPr/>
      <dgm:t>
        <a:bodyPr/>
        <a:lstStyle/>
        <a:p>
          <a:endParaRPr lang="en-US"/>
        </a:p>
      </dgm:t>
    </dgm:pt>
    <dgm:pt modelId="{454D5D25-7459-4A42-B2C0-C9E8BC2781D2}">
      <dgm:prSet phldrT="[Text]"/>
      <dgm:spPr/>
      <dgm:t>
        <a:bodyPr/>
        <a:lstStyle/>
        <a:p>
          <a:r>
            <a:rPr lang="en-US" b="1" dirty="0">
              <a:effectLst/>
              <a:latin typeface="Open Sans"/>
            </a:rPr>
            <a:t>SYARAT PENYESUAIAN/PERBAIKAN DATA JABATAN FUNGSIONAL PADA SAPK (DATA KEPEGAWAIAN BKN)</a:t>
          </a:r>
          <a:endParaRPr lang="en-US" dirty="0"/>
        </a:p>
      </dgm:t>
    </dgm:pt>
    <dgm:pt modelId="{CC72E7DE-104C-4C9F-A140-7801FD7C45BC}" type="parTrans" cxnId="{30F7826E-D49F-4DFF-A6B3-A263EA134CF2}">
      <dgm:prSet/>
      <dgm:spPr/>
      <dgm:t>
        <a:bodyPr/>
        <a:lstStyle/>
        <a:p>
          <a:endParaRPr lang="en-US"/>
        </a:p>
      </dgm:t>
    </dgm:pt>
    <dgm:pt modelId="{8261AE8A-67F0-47F0-8DB3-B76EBD5F28F3}" type="sibTrans" cxnId="{30F7826E-D49F-4DFF-A6B3-A263EA134CF2}">
      <dgm:prSet/>
      <dgm:spPr/>
      <dgm:t>
        <a:bodyPr/>
        <a:lstStyle/>
        <a:p>
          <a:endParaRPr lang="en-US"/>
        </a:p>
      </dgm:t>
    </dgm:pt>
    <dgm:pt modelId="{AA852EE0-7E47-4A7F-BE4B-48691B0EB2C5}">
      <dgm:prSet phldrT="[Text]"/>
      <dgm:spPr/>
      <dgm:t>
        <a:bodyPr/>
        <a:lstStyle/>
        <a:p>
          <a:pPr algn="just"/>
          <a:r>
            <a:rPr lang="en-US" b="0" dirty="0">
              <a:solidFill>
                <a:schemeClr val="tx1"/>
              </a:solidFill>
              <a:latin typeface="Open Sans"/>
            </a:rPr>
            <a:t>Surat </a:t>
          </a:r>
          <a:r>
            <a:rPr lang="en-US" b="0" dirty="0" err="1">
              <a:solidFill>
                <a:schemeClr val="tx1"/>
              </a:solidFill>
              <a:latin typeface="Open Sans"/>
            </a:rPr>
            <a:t>Pengantar</a:t>
          </a:r>
          <a:r>
            <a:rPr lang="en-US" b="0" dirty="0">
              <a:solidFill>
                <a:schemeClr val="tx1"/>
              </a:solidFill>
              <a:latin typeface="Open Sans"/>
            </a:rPr>
            <a:t> </a:t>
          </a:r>
          <a:r>
            <a:rPr lang="en-US" b="0" dirty="0" err="1">
              <a:solidFill>
                <a:schemeClr val="tx1"/>
              </a:solidFill>
              <a:latin typeface="Open Sans"/>
            </a:rPr>
            <a:t>dari</a:t>
          </a:r>
          <a:r>
            <a:rPr lang="en-US" b="0" dirty="0">
              <a:solidFill>
                <a:schemeClr val="tx1"/>
              </a:solidFill>
              <a:latin typeface="Open Sans"/>
            </a:rPr>
            <a:t> UPT/OPD </a:t>
          </a:r>
          <a:r>
            <a:rPr lang="en-US" b="0" dirty="0" err="1">
              <a:solidFill>
                <a:schemeClr val="tx1"/>
              </a:solidFill>
              <a:latin typeface="Open Sans"/>
            </a:rPr>
            <a:t>ditujukan</a:t>
          </a:r>
          <a:r>
            <a:rPr lang="en-US" b="0" dirty="0">
              <a:solidFill>
                <a:schemeClr val="tx1"/>
              </a:solidFill>
              <a:latin typeface="Open Sans"/>
            </a:rPr>
            <a:t> </a:t>
          </a:r>
          <a:r>
            <a:rPr lang="en-US" b="0" dirty="0" err="1">
              <a:solidFill>
                <a:schemeClr val="tx1"/>
              </a:solidFill>
              <a:latin typeface="Open Sans"/>
            </a:rPr>
            <a:t>kepada</a:t>
          </a:r>
          <a:r>
            <a:rPr lang="en-US" b="0" dirty="0">
              <a:solidFill>
                <a:schemeClr val="tx1"/>
              </a:solidFill>
              <a:latin typeface="Open Sans"/>
            </a:rPr>
            <a:t> </a:t>
          </a:r>
          <a:r>
            <a:rPr lang="en-US" b="0" dirty="0" err="1">
              <a:solidFill>
                <a:schemeClr val="tx1"/>
              </a:solidFill>
              <a:latin typeface="Open Sans"/>
            </a:rPr>
            <a:t>Kepala</a:t>
          </a:r>
          <a:r>
            <a:rPr lang="en-US" b="0" dirty="0">
              <a:solidFill>
                <a:schemeClr val="tx1"/>
              </a:solidFill>
              <a:latin typeface="Open Sans"/>
            </a:rPr>
            <a:t> BKD </a:t>
          </a:r>
          <a:r>
            <a:rPr lang="en-US" b="0" dirty="0" err="1">
              <a:solidFill>
                <a:schemeClr val="tx1"/>
              </a:solidFill>
              <a:latin typeface="Open Sans"/>
            </a:rPr>
            <a:t>Provinsi</a:t>
          </a:r>
          <a:r>
            <a:rPr lang="en-US" b="0" dirty="0">
              <a:solidFill>
                <a:schemeClr val="tx1"/>
              </a:solidFill>
              <a:latin typeface="Open Sans"/>
            </a:rPr>
            <a:t> NTT</a:t>
          </a:r>
          <a:endParaRPr lang="en-US" dirty="0">
            <a:solidFill>
              <a:schemeClr val="tx1"/>
            </a:solidFill>
          </a:endParaRPr>
        </a:p>
      </dgm:t>
    </dgm:pt>
    <dgm:pt modelId="{0B7854F4-B84C-47E8-B9C3-1DB12AA8B004}" type="parTrans" cxnId="{F6CB0B76-ADB4-4654-AA4D-4573F442F595}">
      <dgm:prSet/>
      <dgm:spPr/>
      <dgm:t>
        <a:bodyPr/>
        <a:lstStyle/>
        <a:p>
          <a:endParaRPr lang="en-US"/>
        </a:p>
      </dgm:t>
    </dgm:pt>
    <dgm:pt modelId="{0FD8DB53-1498-4DA7-B320-E700152FF4D7}" type="sibTrans" cxnId="{F6CB0B76-ADB4-4654-AA4D-4573F442F595}">
      <dgm:prSet/>
      <dgm:spPr/>
      <dgm:t>
        <a:bodyPr/>
        <a:lstStyle/>
        <a:p>
          <a:endParaRPr lang="en-US"/>
        </a:p>
      </dgm:t>
    </dgm:pt>
    <dgm:pt modelId="{76D09E3A-4E8E-4592-9268-AA25EE9FF428}">
      <dgm:prSet/>
      <dgm:spPr/>
      <dgm:t>
        <a:bodyPr/>
        <a:lstStyle/>
        <a:p>
          <a:pPr algn="just"/>
          <a:r>
            <a:rPr lang="en-US" b="0" dirty="0" err="1">
              <a:solidFill>
                <a:schemeClr val="tx1"/>
              </a:solidFill>
              <a:latin typeface="Open Sans"/>
            </a:rPr>
            <a:t>Fotocopy</a:t>
          </a:r>
          <a:r>
            <a:rPr lang="en-US" b="0" dirty="0">
              <a:solidFill>
                <a:schemeClr val="tx1"/>
              </a:solidFill>
              <a:latin typeface="Open Sans"/>
            </a:rPr>
            <a:t> SK CPNS &amp; PNS (</a:t>
          </a:r>
          <a:r>
            <a:rPr lang="en-US" b="0" dirty="0" err="1">
              <a:solidFill>
                <a:schemeClr val="tx1"/>
              </a:solidFill>
              <a:latin typeface="Open Sans"/>
            </a:rPr>
            <a:t>Dilegalisir</a:t>
          </a:r>
          <a:r>
            <a:rPr lang="en-US" b="0" dirty="0">
              <a:solidFill>
                <a:schemeClr val="tx1"/>
              </a:solidFill>
              <a:latin typeface="Open Sans"/>
            </a:rPr>
            <a:t> </a:t>
          </a:r>
          <a:r>
            <a:rPr lang="en-US" b="0" dirty="0" err="1">
              <a:solidFill>
                <a:schemeClr val="tx1"/>
              </a:solidFill>
              <a:latin typeface="Open Sans"/>
            </a:rPr>
            <a:t>oleh</a:t>
          </a:r>
          <a:r>
            <a:rPr lang="en-US" b="0" dirty="0">
              <a:solidFill>
                <a:schemeClr val="tx1"/>
              </a:solidFill>
              <a:latin typeface="Open Sans"/>
            </a:rPr>
            <a:t> </a:t>
          </a:r>
          <a:r>
            <a:rPr lang="en-US" b="0" dirty="0" err="1">
              <a:solidFill>
                <a:schemeClr val="tx1"/>
              </a:solidFill>
              <a:latin typeface="Open Sans"/>
            </a:rPr>
            <a:t>Kepala</a:t>
          </a:r>
          <a:r>
            <a:rPr lang="en-US" b="0" dirty="0">
              <a:solidFill>
                <a:schemeClr val="tx1"/>
              </a:solidFill>
              <a:latin typeface="Open Sans"/>
            </a:rPr>
            <a:t> UPT/</a:t>
          </a:r>
          <a:r>
            <a:rPr lang="en-US" b="0" dirty="0" err="1">
              <a:solidFill>
                <a:schemeClr val="tx1"/>
              </a:solidFill>
              <a:latin typeface="Open Sans"/>
            </a:rPr>
            <a:t>Kasubag</a:t>
          </a:r>
          <a:r>
            <a:rPr lang="en-US" b="0" dirty="0">
              <a:solidFill>
                <a:schemeClr val="tx1"/>
              </a:solidFill>
              <a:latin typeface="Open Sans"/>
            </a:rPr>
            <a:t> </a:t>
          </a:r>
          <a:r>
            <a:rPr lang="en-US" b="0" dirty="0" err="1">
              <a:solidFill>
                <a:schemeClr val="tx1"/>
              </a:solidFill>
              <a:latin typeface="Open Sans"/>
            </a:rPr>
            <a:t>Kepegawaian</a:t>
          </a:r>
          <a:r>
            <a:rPr lang="en-US" b="0" dirty="0">
              <a:solidFill>
                <a:schemeClr val="tx1"/>
              </a:solidFill>
              <a:latin typeface="Open Sans"/>
            </a:rPr>
            <a:t>)</a:t>
          </a:r>
        </a:p>
      </dgm:t>
    </dgm:pt>
    <dgm:pt modelId="{CDC0B3BF-B6F6-4E66-B576-F3EBD3527442}" type="parTrans" cxnId="{D84F7BFB-63C5-4F00-A95C-D9CE9694C17B}">
      <dgm:prSet/>
      <dgm:spPr/>
      <dgm:t>
        <a:bodyPr/>
        <a:lstStyle/>
        <a:p>
          <a:endParaRPr lang="en-US"/>
        </a:p>
      </dgm:t>
    </dgm:pt>
    <dgm:pt modelId="{3A020AE7-268A-4FB4-8ED5-4AB71F901371}" type="sibTrans" cxnId="{D84F7BFB-63C5-4F00-A95C-D9CE9694C17B}">
      <dgm:prSet/>
      <dgm:spPr/>
      <dgm:t>
        <a:bodyPr/>
        <a:lstStyle/>
        <a:p>
          <a:endParaRPr lang="en-US"/>
        </a:p>
      </dgm:t>
    </dgm:pt>
    <dgm:pt modelId="{FE2B7226-96E0-400B-80C2-42D7305C72E6}">
      <dgm:prSet/>
      <dgm:spPr/>
      <dgm:t>
        <a:bodyPr/>
        <a:lstStyle/>
        <a:p>
          <a:pPr algn="just"/>
          <a:r>
            <a:rPr lang="en-US" b="0" dirty="0" err="1">
              <a:solidFill>
                <a:schemeClr val="tx1"/>
              </a:solidFill>
              <a:latin typeface="Open Sans"/>
            </a:rPr>
            <a:t>Fotocopy</a:t>
          </a:r>
          <a:r>
            <a:rPr lang="en-US" b="0" dirty="0">
              <a:solidFill>
                <a:schemeClr val="tx1"/>
              </a:solidFill>
              <a:latin typeface="Open Sans"/>
            </a:rPr>
            <a:t> </a:t>
          </a:r>
          <a:r>
            <a:rPr lang="en-US" b="0" dirty="0" err="1">
              <a:solidFill>
                <a:schemeClr val="tx1"/>
              </a:solidFill>
              <a:latin typeface="Open Sans"/>
            </a:rPr>
            <a:t>Ijazah</a:t>
          </a:r>
          <a:r>
            <a:rPr lang="en-US" b="0" dirty="0">
              <a:solidFill>
                <a:schemeClr val="tx1"/>
              </a:solidFill>
              <a:latin typeface="Open Sans"/>
            </a:rPr>
            <a:t> </a:t>
          </a:r>
          <a:r>
            <a:rPr lang="en-US" b="0" dirty="0" err="1">
              <a:solidFill>
                <a:schemeClr val="tx1"/>
              </a:solidFill>
              <a:latin typeface="Open Sans"/>
            </a:rPr>
            <a:t>pada</a:t>
          </a:r>
          <a:r>
            <a:rPr lang="en-US" b="0" dirty="0">
              <a:solidFill>
                <a:schemeClr val="tx1"/>
              </a:solidFill>
              <a:latin typeface="Open Sans"/>
            </a:rPr>
            <a:t> </a:t>
          </a:r>
          <a:r>
            <a:rPr lang="en-US" b="0" dirty="0" err="1">
              <a:solidFill>
                <a:schemeClr val="tx1"/>
              </a:solidFill>
              <a:latin typeface="Open Sans"/>
            </a:rPr>
            <a:t>saat</a:t>
          </a:r>
          <a:r>
            <a:rPr lang="en-US" b="0" dirty="0">
              <a:solidFill>
                <a:schemeClr val="tx1"/>
              </a:solidFill>
              <a:latin typeface="Open Sans"/>
            </a:rPr>
            <a:t> </a:t>
          </a:r>
          <a:r>
            <a:rPr lang="en-US" b="0" dirty="0" err="1">
              <a:solidFill>
                <a:schemeClr val="tx1"/>
              </a:solidFill>
              <a:latin typeface="Open Sans"/>
            </a:rPr>
            <a:t>melamar</a:t>
          </a:r>
          <a:r>
            <a:rPr lang="en-US" b="0" dirty="0">
              <a:solidFill>
                <a:schemeClr val="tx1"/>
              </a:solidFill>
              <a:latin typeface="Open Sans"/>
            </a:rPr>
            <a:t> CPNS (</a:t>
          </a:r>
          <a:r>
            <a:rPr lang="en-US" b="0" dirty="0" err="1">
              <a:solidFill>
                <a:schemeClr val="tx1"/>
              </a:solidFill>
              <a:latin typeface="Open Sans"/>
            </a:rPr>
            <a:t>Dilegalisir</a:t>
          </a:r>
          <a:r>
            <a:rPr lang="en-US" b="0" dirty="0">
              <a:solidFill>
                <a:schemeClr val="tx1"/>
              </a:solidFill>
              <a:latin typeface="Open Sans"/>
            </a:rPr>
            <a:t> </a:t>
          </a:r>
          <a:r>
            <a:rPr lang="en-US" b="0" dirty="0" err="1">
              <a:solidFill>
                <a:schemeClr val="tx1"/>
              </a:solidFill>
              <a:latin typeface="Open Sans"/>
            </a:rPr>
            <a:t>oleh</a:t>
          </a:r>
          <a:r>
            <a:rPr lang="en-US" b="0" dirty="0">
              <a:solidFill>
                <a:schemeClr val="tx1"/>
              </a:solidFill>
              <a:latin typeface="Open Sans"/>
            </a:rPr>
            <a:t> </a:t>
          </a:r>
          <a:r>
            <a:rPr lang="en-US" b="0" dirty="0" err="1">
              <a:solidFill>
                <a:schemeClr val="tx1"/>
              </a:solidFill>
              <a:latin typeface="Open Sans"/>
            </a:rPr>
            <a:t>Kepala</a:t>
          </a:r>
          <a:r>
            <a:rPr lang="en-US" b="0" dirty="0">
              <a:solidFill>
                <a:schemeClr val="tx1"/>
              </a:solidFill>
              <a:latin typeface="Open Sans"/>
            </a:rPr>
            <a:t> </a:t>
          </a:r>
          <a:r>
            <a:rPr lang="en-US" b="0" dirty="0" err="1">
              <a:solidFill>
                <a:schemeClr val="tx1"/>
              </a:solidFill>
              <a:latin typeface="Open Sans"/>
            </a:rPr>
            <a:t>Sekolah</a:t>
          </a:r>
          <a:r>
            <a:rPr lang="en-US" b="0" dirty="0">
              <a:solidFill>
                <a:schemeClr val="tx1"/>
              </a:solidFill>
              <a:latin typeface="Open Sans"/>
            </a:rPr>
            <a:t>/</a:t>
          </a:r>
          <a:r>
            <a:rPr lang="en-US" b="0" dirty="0" err="1">
              <a:solidFill>
                <a:schemeClr val="tx1"/>
              </a:solidFill>
              <a:latin typeface="Open Sans"/>
            </a:rPr>
            <a:t>Kampus</a:t>
          </a:r>
          <a:r>
            <a:rPr lang="en-US" b="0" dirty="0">
              <a:solidFill>
                <a:schemeClr val="tx1"/>
              </a:solidFill>
              <a:latin typeface="Open Sans"/>
            </a:rPr>
            <a:t>/</a:t>
          </a:r>
          <a:r>
            <a:rPr lang="en-US" b="0" dirty="0" err="1">
              <a:solidFill>
                <a:schemeClr val="tx1"/>
              </a:solidFill>
              <a:latin typeface="Open Sans"/>
            </a:rPr>
            <a:t>Dinas</a:t>
          </a:r>
          <a:r>
            <a:rPr lang="en-US" b="0" dirty="0">
              <a:solidFill>
                <a:schemeClr val="tx1"/>
              </a:solidFill>
              <a:latin typeface="Open Sans"/>
            </a:rPr>
            <a:t> </a:t>
          </a:r>
          <a:r>
            <a:rPr lang="en-US" b="0" dirty="0" err="1">
              <a:solidFill>
                <a:schemeClr val="tx1"/>
              </a:solidFill>
              <a:latin typeface="Open Sans"/>
            </a:rPr>
            <a:t>Pendidikan</a:t>
          </a:r>
          <a:r>
            <a:rPr lang="en-US" b="0" dirty="0">
              <a:solidFill>
                <a:schemeClr val="tx1"/>
              </a:solidFill>
              <a:latin typeface="Open Sans"/>
            </a:rPr>
            <a:t> </a:t>
          </a:r>
          <a:r>
            <a:rPr lang="en-US" b="0" dirty="0" err="1">
              <a:solidFill>
                <a:schemeClr val="tx1"/>
              </a:solidFill>
              <a:latin typeface="Open Sans"/>
            </a:rPr>
            <a:t>Setempat</a:t>
          </a:r>
          <a:r>
            <a:rPr lang="en-US" b="0" dirty="0">
              <a:solidFill>
                <a:schemeClr val="tx1"/>
              </a:solidFill>
              <a:latin typeface="Open Sans"/>
            </a:rPr>
            <a:t>)</a:t>
          </a:r>
        </a:p>
      </dgm:t>
    </dgm:pt>
    <dgm:pt modelId="{3D129E14-39FB-4DFB-8562-163D975F1BBE}" type="parTrans" cxnId="{B21149EB-268E-4298-A3D7-4C9C6122CA67}">
      <dgm:prSet/>
      <dgm:spPr/>
      <dgm:t>
        <a:bodyPr/>
        <a:lstStyle/>
        <a:p>
          <a:endParaRPr lang="en-US"/>
        </a:p>
      </dgm:t>
    </dgm:pt>
    <dgm:pt modelId="{D0AE38C2-585B-428E-AD5D-6F4F8FEE2419}" type="sibTrans" cxnId="{B21149EB-268E-4298-A3D7-4C9C6122CA67}">
      <dgm:prSet/>
      <dgm:spPr/>
      <dgm:t>
        <a:bodyPr/>
        <a:lstStyle/>
        <a:p>
          <a:endParaRPr lang="en-US"/>
        </a:p>
      </dgm:t>
    </dgm:pt>
    <dgm:pt modelId="{850F5CA5-1704-4597-BDBC-0272037271A6}">
      <dgm:prSet/>
      <dgm:spPr/>
      <dgm:t>
        <a:bodyPr/>
        <a:lstStyle/>
        <a:p>
          <a:pPr algn="just"/>
          <a:r>
            <a:rPr lang="en-US" b="0" dirty="0" err="1">
              <a:solidFill>
                <a:schemeClr val="tx1"/>
              </a:solidFill>
              <a:latin typeface="Open Sans"/>
            </a:rPr>
            <a:t>Fotocopy</a:t>
          </a:r>
          <a:r>
            <a:rPr lang="en-US" b="0" dirty="0">
              <a:solidFill>
                <a:schemeClr val="tx1"/>
              </a:solidFill>
              <a:latin typeface="Open Sans"/>
            </a:rPr>
            <a:t> SK </a:t>
          </a:r>
          <a:r>
            <a:rPr lang="en-US" b="0" dirty="0" err="1">
              <a:solidFill>
                <a:schemeClr val="tx1"/>
              </a:solidFill>
              <a:latin typeface="Open Sans"/>
            </a:rPr>
            <a:t>Konversi</a:t>
          </a:r>
          <a:r>
            <a:rPr lang="en-US" b="0" dirty="0">
              <a:solidFill>
                <a:schemeClr val="tx1"/>
              </a:solidFill>
              <a:latin typeface="Open Sans"/>
            </a:rPr>
            <a:t> NIP </a:t>
          </a:r>
          <a:r>
            <a:rPr lang="en-US" b="0" dirty="0" err="1">
              <a:solidFill>
                <a:schemeClr val="tx1"/>
              </a:solidFill>
              <a:latin typeface="Open Sans"/>
            </a:rPr>
            <a:t>Baru</a:t>
          </a:r>
          <a:r>
            <a:rPr lang="en-US" b="0" dirty="0">
              <a:solidFill>
                <a:schemeClr val="tx1"/>
              </a:solidFill>
              <a:latin typeface="Open Sans"/>
            </a:rPr>
            <a:t> (</a:t>
          </a:r>
          <a:r>
            <a:rPr lang="en-US" b="0" dirty="0" err="1">
              <a:solidFill>
                <a:schemeClr val="tx1"/>
              </a:solidFill>
              <a:latin typeface="Open Sans"/>
            </a:rPr>
            <a:t>Dilegalisir</a:t>
          </a:r>
          <a:r>
            <a:rPr lang="en-US" b="0" dirty="0">
              <a:solidFill>
                <a:schemeClr val="tx1"/>
              </a:solidFill>
              <a:latin typeface="Open Sans"/>
            </a:rPr>
            <a:t> </a:t>
          </a:r>
          <a:r>
            <a:rPr lang="en-US" b="0" dirty="0" err="1">
              <a:solidFill>
                <a:schemeClr val="tx1"/>
              </a:solidFill>
              <a:latin typeface="Open Sans"/>
            </a:rPr>
            <a:t>oleh</a:t>
          </a:r>
          <a:r>
            <a:rPr lang="en-US" b="0" dirty="0">
              <a:solidFill>
                <a:schemeClr val="tx1"/>
              </a:solidFill>
              <a:latin typeface="Open Sans"/>
            </a:rPr>
            <a:t> </a:t>
          </a:r>
          <a:r>
            <a:rPr lang="en-US" b="0" dirty="0" err="1">
              <a:solidFill>
                <a:schemeClr val="tx1"/>
              </a:solidFill>
              <a:latin typeface="Open Sans"/>
            </a:rPr>
            <a:t>Kepala</a:t>
          </a:r>
          <a:r>
            <a:rPr lang="en-US" b="0" dirty="0">
              <a:solidFill>
                <a:schemeClr val="tx1"/>
              </a:solidFill>
              <a:latin typeface="Open Sans"/>
            </a:rPr>
            <a:t> UPT/</a:t>
          </a:r>
          <a:r>
            <a:rPr lang="en-US" b="0" dirty="0" err="1">
              <a:solidFill>
                <a:schemeClr val="tx1"/>
              </a:solidFill>
              <a:latin typeface="Open Sans"/>
            </a:rPr>
            <a:t>Kasubag</a:t>
          </a:r>
          <a:r>
            <a:rPr lang="en-US" b="0" dirty="0">
              <a:solidFill>
                <a:schemeClr val="tx1"/>
              </a:solidFill>
              <a:latin typeface="Open Sans"/>
            </a:rPr>
            <a:t> </a:t>
          </a:r>
          <a:r>
            <a:rPr lang="en-US" b="0" dirty="0" err="1">
              <a:solidFill>
                <a:schemeClr val="tx1"/>
              </a:solidFill>
              <a:latin typeface="Open Sans"/>
            </a:rPr>
            <a:t>Kepegawaian</a:t>
          </a:r>
          <a:r>
            <a:rPr lang="en-US" b="0" dirty="0">
              <a:solidFill>
                <a:schemeClr val="tx1"/>
              </a:solidFill>
              <a:latin typeface="Open Sans"/>
            </a:rPr>
            <a:t>)</a:t>
          </a:r>
        </a:p>
      </dgm:t>
    </dgm:pt>
    <dgm:pt modelId="{E923F67A-FE81-4662-8F4D-8651510131B5}" type="parTrans" cxnId="{145ACE65-4B30-4A84-96C9-E712E7C04754}">
      <dgm:prSet/>
      <dgm:spPr/>
      <dgm:t>
        <a:bodyPr/>
        <a:lstStyle/>
        <a:p>
          <a:endParaRPr lang="en-US"/>
        </a:p>
      </dgm:t>
    </dgm:pt>
    <dgm:pt modelId="{FAF7BA74-9A6F-4BAD-BAAB-54696DDC730E}" type="sibTrans" cxnId="{145ACE65-4B30-4A84-96C9-E712E7C04754}">
      <dgm:prSet/>
      <dgm:spPr/>
      <dgm:t>
        <a:bodyPr/>
        <a:lstStyle/>
        <a:p>
          <a:endParaRPr lang="en-US"/>
        </a:p>
      </dgm:t>
    </dgm:pt>
    <dgm:pt modelId="{4DE60570-8575-48C2-BFA3-DCCA94719682}">
      <dgm:prSet/>
      <dgm:spPr/>
      <dgm:t>
        <a:bodyPr/>
        <a:lstStyle/>
        <a:p>
          <a:pPr algn="just"/>
          <a:r>
            <a:rPr lang="en-US" b="0" dirty="0" err="1">
              <a:solidFill>
                <a:schemeClr val="tx1"/>
              </a:solidFill>
              <a:latin typeface="Open Sans"/>
            </a:rPr>
            <a:t>Fotocopy</a:t>
          </a:r>
          <a:r>
            <a:rPr lang="en-US" b="0" dirty="0">
              <a:solidFill>
                <a:schemeClr val="tx1"/>
              </a:solidFill>
              <a:latin typeface="Open Sans"/>
            </a:rPr>
            <a:t> SK </a:t>
          </a:r>
          <a:r>
            <a:rPr lang="en-US" b="0" dirty="0" err="1">
              <a:solidFill>
                <a:schemeClr val="tx1"/>
              </a:solidFill>
              <a:latin typeface="Open Sans"/>
            </a:rPr>
            <a:t>Pangkat</a:t>
          </a:r>
          <a:r>
            <a:rPr lang="en-US" b="0" dirty="0">
              <a:solidFill>
                <a:schemeClr val="tx1"/>
              </a:solidFill>
              <a:latin typeface="Open Sans"/>
            </a:rPr>
            <a:t> </a:t>
          </a:r>
          <a:r>
            <a:rPr lang="en-US" b="0" dirty="0" err="1">
              <a:solidFill>
                <a:schemeClr val="tx1"/>
              </a:solidFill>
              <a:latin typeface="Open Sans"/>
            </a:rPr>
            <a:t>Terakhir</a:t>
          </a:r>
          <a:r>
            <a:rPr lang="en-US" b="0" dirty="0">
              <a:solidFill>
                <a:schemeClr val="tx1"/>
              </a:solidFill>
              <a:latin typeface="Open Sans"/>
            </a:rPr>
            <a:t> (</a:t>
          </a:r>
          <a:r>
            <a:rPr lang="en-US" b="0" dirty="0" err="1">
              <a:solidFill>
                <a:schemeClr val="tx1"/>
              </a:solidFill>
              <a:latin typeface="Open Sans"/>
            </a:rPr>
            <a:t>Dilegalisir</a:t>
          </a:r>
          <a:r>
            <a:rPr lang="en-US" b="0" dirty="0">
              <a:solidFill>
                <a:schemeClr val="tx1"/>
              </a:solidFill>
              <a:latin typeface="Open Sans"/>
            </a:rPr>
            <a:t> </a:t>
          </a:r>
          <a:r>
            <a:rPr lang="en-US" b="0" dirty="0" err="1">
              <a:solidFill>
                <a:schemeClr val="tx1"/>
              </a:solidFill>
              <a:latin typeface="Open Sans"/>
            </a:rPr>
            <a:t>oleh</a:t>
          </a:r>
          <a:r>
            <a:rPr lang="en-US" b="0" dirty="0">
              <a:solidFill>
                <a:schemeClr val="tx1"/>
              </a:solidFill>
              <a:latin typeface="Open Sans"/>
            </a:rPr>
            <a:t> </a:t>
          </a:r>
          <a:r>
            <a:rPr lang="en-US" b="0" dirty="0" err="1">
              <a:solidFill>
                <a:schemeClr val="tx1"/>
              </a:solidFill>
              <a:latin typeface="Open Sans"/>
            </a:rPr>
            <a:t>Kepala</a:t>
          </a:r>
          <a:r>
            <a:rPr lang="en-US" b="0" dirty="0">
              <a:solidFill>
                <a:schemeClr val="tx1"/>
              </a:solidFill>
              <a:latin typeface="Open Sans"/>
            </a:rPr>
            <a:t> UPT/</a:t>
          </a:r>
          <a:r>
            <a:rPr lang="en-US" b="0" dirty="0" err="1">
              <a:solidFill>
                <a:schemeClr val="tx1"/>
              </a:solidFill>
              <a:latin typeface="Open Sans"/>
            </a:rPr>
            <a:t>Kasubag</a:t>
          </a:r>
          <a:r>
            <a:rPr lang="en-US" b="0" dirty="0">
              <a:solidFill>
                <a:schemeClr val="tx1"/>
              </a:solidFill>
              <a:latin typeface="Open Sans"/>
            </a:rPr>
            <a:t> </a:t>
          </a:r>
          <a:r>
            <a:rPr lang="en-US" b="0" dirty="0" err="1">
              <a:solidFill>
                <a:schemeClr val="tx1"/>
              </a:solidFill>
              <a:latin typeface="Open Sans"/>
            </a:rPr>
            <a:t>Kepegawaian</a:t>
          </a:r>
          <a:r>
            <a:rPr lang="en-US" b="0" dirty="0">
              <a:solidFill>
                <a:schemeClr val="tx1"/>
              </a:solidFill>
              <a:latin typeface="Open Sans"/>
            </a:rPr>
            <a:t>)</a:t>
          </a:r>
        </a:p>
      </dgm:t>
    </dgm:pt>
    <dgm:pt modelId="{06316A67-9404-434E-889E-C654229D1277}" type="parTrans" cxnId="{A854790D-15EA-498E-8CF5-BDAA48A36397}">
      <dgm:prSet/>
      <dgm:spPr/>
      <dgm:t>
        <a:bodyPr/>
        <a:lstStyle/>
        <a:p>
          <a:endParaRPr lang="en-US"/>
        </a:p>
      </dgm:t>
    </dgm:pt>
    <dgm:pt modelId="{A1314786-F2E8-4690-8647-B6CE4DACBBEA}" type="sibTrans" cxnId="{A854790D-15EA-498E-8CF5-BDAA48A36397}">
      <dgm:prSet/>
      <dgm:spPr/>
      <dgm:t>
        <a:bodyPr/>
        <a:lstStyle/>
        <a:p>
          <a:endParaRPr lang="en-US"/>
        </a:p>
      </dgm:t>
    </dgm:pt>
    <dgm:pt modelId="{8C86A506-9D90-48F1-BDB9-020C00A3BBFF}">
      <dgm:prSet/>
      <dgm:spPr/>
      <dgm:t>
        <a:bodyPr/>
        <a:lstStyle/>
        <a:p>
          <a:pPr algn="just"/>
          <a:r>
            <a:rPr lang="en-US" b="0" dirty="0" err="1">
              <a:solidFill>
                <a:schemeClr val="tx1"/>
              </a:solidFill>
              <a:latin typeface="Open Sans"/>
            </a:rPr>
            <a:t>Fotocopy</a:t>
          </a:r>
          <a:r>
            <a:rPr lang="en-US" b="0" dirty="0">
              <a:solidFill>
                <a:schemeClr val="tx1"/>
              </a:solidFill>
              <a:latin typeface="Open Sans"/>
            </a:rPr>
            <a:t> SK </a:t>
          </a:r>
          <a:r>
            <a:rPr lang="en-US" b="0" dirty="0" err="1">
              <a:solidFill>
                <a:schemeClr val="tx1"/>
              </a:solidFill>
              <a:latin typeface="Open Sans"/>
            </a:rPr>
            <a:t>Naik</a:t>
          </a:r>
          <a:r>
            <a:rPr lang="en-US" b="0" dirty="0">
              <a:solidFill>
                <a:schemeClr val="tx1"/>
              </a:solidFill>
              <a:latin typeface="Open Sans"/>
            </a:rPr>
            <a:t> </a:t>
          </a:r>
          <a:r>
            <a:rPr lang="en-US" b="0" dirty="0" err="1">
              <a:solidFill>
                <a:schemeClr val="tx1"/>
              </a:solidFill>
              <a:latin typeface="Open Sans"/>
            </a:rPr>
            <a:t>Pangkat</a:t>
          </a:r>
          <a:r>
            <a:rPr lang="en-US" b="0" dirty="0">
              <a:solidFill>
                <a:schemeClr val="tx1"/>
              </a:solidFill>
              <a:latin typeface="Open Sans"/>
            </a:rPr>
            <a:t> </a:t>
          </a:r>
          <a:r>
            <a:rPr lang="en-US" b="0" dirty="0" err="1">
              <a:solidFill>
                <a:schemeClr val="tx1"/>
              </a:solidFill>
              <a:latin typeface="Open Sans"/>
            </a:rPr>
            <a:t>Pertama</a:t>
          </a:r>
          <a:r>
            <a:rPr lang="en-US" b="0" dirty="0">
              <a:solidFill>
                <a:schemeClr val="tx1"/>
              </a:solidFill>
              <a:latin typeface="Open Sans"/>
            </a:rPr>
            <a:t> (</a:t>
          </a:r>
          <a:r>
            <a:rPr lang="en-US" b="0" dirty="0" err="1">
              <a:solidFill>
                <a:schemeClr val="tx1"/>
              </a:solidFill>
              <a:latin typeface="Open Sans"/>
            </a:rPr>
            <a:t>Dilegalisir</a:t>
          </a:r>
          <a:r>
            <a:rPr lang="en-US" b="0" dirty="0">
              <a:solidFill>
                <a:schemeClr val="tx1"/>
              </a:solidFill>
              <a:latin typeface="Open Sans"/>
            </a:rPr>
            <a:t> </a:t>
          </a:r>
          <a:r>
            <a:rPr lang="en-US" b="0" dirty="0" err="1">
              <a:solidFill>
                <a:schemeClr val="tx1"/>
              </a:solidFill>
              <a:latin typeface="Open Sans"/>
            </a:rPr>
            <a:t>oleh</a:t>
          </a:r>
          <a:r>
            <a:rPr lang="en-US" b="0" dirty="0">
              <a:solidFill>
                <a:schemeClr val="tx1"/>
              </a:solidFill>
              <a:latin typeface="Open Sans"/>
            </a:rPr>
            <a:t> </a:t>
          </a:r>
          <a:r>
            <a:rPr lang="en-US" b="0" dirty="0" err="1">
              <a:solidFill>
                <a:schemeClr val="tx1"/>
              </a:solidFill>
              <a:latin typeface="Open Sans"/>
            </a:rPr>
            <a:t>Kepala</a:t>
          </a:r>
          <a:r>
            <a:rPr lang="en-US" b="0" dirty="0">
              <a:solidFill>
                <a:schemeClr val="tx1"/>
              </a:solidFill>
              <a:latin typeface="Open Sans"/>
            </a:rPr>
            <a:t> UPT/</a:t>
          </a:r>
          <a:r>
            <a:rPr lang="en-US" b="0" dirty="0" err="1">
              <a:solidFill>
                <a:schemeClr val="tx1"/>
              </a:solidFill>
              <a:latin typeface="Open Sans"/>
            </a:rPr>
            <a:t>Kasubag</a:t>
          </a:r>
          <a:r>
            <a:rPr lang="en-US" b="0" dirty="0">
              <a:solidFill>
                <a:schemeClr val="tx1"/>
              </a:solidFill>
              <a:latin typeface="Open Sans"/>
            </a:rPr>
            <a:t> </a:t>
          </a:r>
          <a:r>
            <a:rPr lang="en-US" b="0" dirty="0" err="1">
              <a:solidFill>
                <a:schemeClr val="tx1"/>
              </a:solidFill>
              <a:latin typeface="Open Sans"/>
            </a:rPr>
            <a:t>Kepegawaian</a:t>
          </a:r>
          <a:r>
            <a:rPr lang="en-US" b="0" dirty="0">
              <a:solidFill>
                <a:prstClr val="white"/>
              </a:solidFill>
              <a:latin typeface="Open Sans"/>
            </a:rPr>
            <a:t>)</a:t>
          </a:r>
        </a:p>
      </dgm:t>
    </dgm:pt>
    <dgm:pt modelId="{9477C85D-CDD2-4CFD-9EF5-77F92245F199}" type="parTrans" cxnId="{32AC637A-D3AB-4FE1-A771-1D89CBB3BD17}">
      <dgm:prSet/>
      <dgm:spPr/>
      <dgm:t>
        <a:bodyPr/>
        <a:lstStyle/>
        <a:p>
          <a:endParaRPr lang="en-US"/>
        </a:p>
      </dgm:t>
    </dgm:pt>
    <dgm:pt modelId="{4FE98CC2-791C-48E3-8EAE-A76D83407D61}" type="sibTrans" cxnId="{32AC637A-D3AB-4FE1-A771-1D89CBB3BD17}">
      <dgm:prSet/>
      <dgm:spPr/>
      <dgm:t>
        <a:bodyPr/>
        <a:lstStyle/>
        <a:p>
          <a:endParaRPr lang="en-US"/>
        </a:p>
      </dgm:t>
    </dgm:pt>
    <dgm:pt modelId="{EEB61521-51E8-4DA2-80A9-9C0F09F0A8B2}">
      <dgm:prSet/>
      <dgm:spPr/>
      <dgm:t>
        <a:bodyPr/>
        <a:lstStyle/>
        <a:p>
          <a:pPr algn="just"/>
          <a:r>
            <a:rPr lang="en-US" b="0" dirty="0" err="1">
              <a:solidFill>
                <a:schemeClr val="tx1"/>
              </a:solidFill>
              <a:latin typeface="Open Sans"/>
            </a:rPr>
            <a:t>Fotocopy</a:t>
          </a:r>
          <a:r>
            <a:rPr lang="en-US" b="0" dirty="0">
              <a:solidFill>
                <a:schemeClr val="tx1"/>
              </a:solidFill>
              <a:latin typeface="Open Sans"/>
            </a:rPr>
            <a:t> SK  </a:t>
          </a:r>
          <a:r>
            <a:rPr lang="en-US" b="0" dirty="0" err="1">
              <a:solidFill>
                <a:schemeClr val="tx1"/>
              </a:solidFill>
              <a:latin typeface="Open Sans"/>
            </a:rPr>
            <a:t>Pengangkatan</a:t>
          </a:r>
          <a:r>
            <a:rPr lang="en-US" b="0" dirty="0">
              <a:solidFill>
                <a:schemeClr val="tx1"/>
              </a:solidFill>
              <a:latin typeface="Open Sans"/>
            </a:rPr>
            <a:t> </a:t>
          </a:r>
          <a:r>
            <a:rPr lang="en-US" b="0" dirty="0" err="1">
              <a:solidFill>
                <a:schemeClr val="tx1"/>
              </a:solidFill>
              <a:latin typeface="Open Sans"/>
            </a:rPr>
            <a:t>Dalam</a:t>
          </a:r>
          <a:r>
            <a:rPr lang="en-US" b="0" dirty="0">
              <a:solidFill>
                <a:schemeClr val="tx1"/>
              </a:solidFill>
              <a:latin typeface="Open Sans"/>
            </a:rPr>
            <a:t> </a:t>
          </a:r>
          <a:r>
            <a:rPr lang="en-US" b="0" dirty="0" err="1">
              <a:solidFill>
                <a:schemeClr val="tx1"/>
              </a:solidFill>
              <a:latin typeface="Open Sans"/>
            </a:rPr>
            <a:t>Jabatan</a:t>
          </a:r>
          <a:r>
            <a:rPr lang="en-US" b="0" dirty="0">
              <a:solidFill>
                <a:schemeClr val="tx1"/>
              </a:solidFill>
              <a:latin typeface="Open Sans"/>
            </a:rPr>
            <a:t> </a:t>
          </a:r>
          <a:r>
            <a:rPr lang="en-US" b="0" dirty="0" err="1">
              <a:solidFill>
                <a:schemeClr val="tx1"/>
              </a:solidFill>
              <a:latin typeface="Open Sans"/>
            </a:rPr>
            <a:t>Fungsional</a:t>
          </a:r>
          <a:endParaRPr lang="en-US" b="0" dirty="0">
            <a:solidFill>
              <a:schemeClr val="tx1"/>
            </a:solidFill>
            <a:latin typeface="Open Sans"/>
          </a:endParaRPr>
        </a:p>
      </dgm:t>
    </dgm:pt>
    <dgm:pt modelId="{554EC80F-3847-40B5-AA74-A0F93BD25783}" type="parTrans" cxnId="{C5B7A89B-5F9F-450F-9A85-97EC62BB11AE}">
      <dgm:prSet/>
      <dgm:spPr/>
      <dgm:t>
        <a:bodyPr/>
        <a:lstStyle/>
        <a:p>
          <a:endParaRPr lang="en-US"/>
        </a:p>
      </dgm:t>
    </dgm:pt>
    <dgm:pt modelId="{CBF021BB-83B5-4213-9350-875530325F74}" type="sibTrans" cxnId="{C5B7A89B-5F9F-450F-9A85-97EC62BB11AE}">
      <dgm:prSet/>
      <dgm:spPr/>
      <dgm:t>
        <a:bodyPr/>
        <a:lstStyle/>
        <a:p>
          <a:endParaRPr lang="en-US"/>
        </a:p>
      </dgm:t>
    </dgm:pt>
    <dgm:pt modelId="{18CB71AC-5C9B-425C-9FFF-752E6AD17EBA}">
      <dgm:prSet/>
      <dgm:spPr/>
      <dgm:t>
        <a:bodyPr/>
        <a:lstStyle/>
        <a:p>
          <a:pPr algn="just"/>
          <a:r>
            <a:rPr lang="en-US" b="0" dirty="0" err="1">
              <a:solidFill>
                <a:schemeClr val="tx1"/>
              </a:solidFill>
              <a:latin typeface="Open Sans"/>
            </a:rPr>
            <a:t>Fotocopy</a:t>
          </a:r>
          <a:r>
            <a:rPr lang="en-US" b="0" dirty="0">
              <a:solidFill>
                <a:schemeClr val="tx1"/>
              </a:solidFill>
              <a:latin typeface="Open Sans"/>
            </a:rPr>
            <a:t> SK </a:t>
          </a:r>
          <a:r>
            <a:rPr lang="en-US" b="0" dirty="0" err="1">
              <a:solidFill>
                <a:schemeClr val="tx1"/>
              </a:solidFill>
              <a:latin typeface="Open Sans"/>
            </a:rPr>
            <a:t>Impasing</a:t>
          </a:r>
          <a:endParaRPr lang="en-US" b="0" dirty="0">
            <a:solidFill>
              <a:schemeClr val="tx1"/>
            </a:solidFill>
            <a:latin typeface="Open Sans"/>
          </a:endParaRPr>
        </a:p>
      </dgm:t>
    </dgm:pt>
    <dgm:pt modelId="{93DE8DEF-E8AB-49D8-8843-0F9BAEA81E71}" type="parTrans" cxnId="{1D593E38-2C43-434E-9DDA-719D4829C268}">
      <dgm:prSet/>
      <dgm:spPr/>
      <dgm:t>
        <a:bodyPr/>
        <a:lstStyle/>
        <a:p>
          <a:endParaRPr lang="en-US"/>
        </a:p>
      </dgm:t>
    </dgm:pt>
    <dgm:pt modelId="{2AACE14A-CDDF-4923-BEC9-9683319AE38E}" type="sibTrans" cxnId="{1D593E38-2C43-434E-9DDA-719D4829C268}">
      <dgm:prSet/>
      <dgm:spPr/>
      <dgm:t>
        <a:bodyPr/>
        <a:lstStyle/>
        <a:p>
          <a:endParaRPr lang="en-US"/>
        </a:p>
      </dgm:t>
    </dgm:pt>
    <dgm:pt modelId="{8D704292-BFF9-4A9E-8D1B-F40E970CAACC}">
      <dgm:prSet/>
      <dgm:spPr/>
      <dgm:t>
        <a:bodyPr/>
        <a:lstStyle/>
        <a:p>
          <a:pPr algn="just"/>
          <a:r>
            <a:rPr lang="en-US" b="0" dirty="0" err="1">
              <a:solidFill>
                <a:schemeClr val="tx1"/>
              </a:solidFill>
              <a:latin typeface="Open Sans"/>
            </a:rPr>
            <a:t>Fotocopy</a:t>
          </a:r>
          <a:r>
            <a:rPr lang="en-US" b="0" dirty="0">
              <a:solidFill>
                <a:schemeClr val="tx1"/>
              </a:solidFill>
              <a:latin typeface="Open Sans"/>
            </a:rPr>
            <a:t> SKP </a:t>
          </a:r>
          <a:r>
            <a:rPr lang="en-US" b="0" dirty="0" err="1">
              <a:solidFill>
                <a:schemeClr val="tx1"/>
              </a:solidFill>
              <a:latin typeface="Open Sans"/>
            </a:rPr>
            <a:t>Tahun</a:t>
          </a:r>
          <a:r>
            <a:rPr lang="en-US" b="0" dirty="0">
              <a:solidFill>
                <a:schemeClr val="tx1"/>
              </a:solidFill>
              <a:latin typeface="Open Sans"/>
            </a:rPr>
            <a:t> </a:t>
          </a:r>
          <a:r>
            <a:rPr lang="en-US" b="0" dirty="0" err="1">
              <a:solidFill>
                <a:schemeClr val="tx1"/>
              </a:solidFill>
              <a:latin typeface="Open Sans"/>
            </a:rPr>
            <a:t>Terakhir</a:t>
          </a:r>
          <a:endParaRPr lang="en-US" b="0" dirty="0">
            <a:solidFill>
              <a:schemeClr val="tx1"/>
            </a:solidFill>
            <a:latin typeface="Open Sans"/>
          </a:endParaRPr>
        </a:p>
      </dgm:t>
    </dgm:pt>
    <dgm:pt modelId="{048D172A-5B3C-4A5B-9F32-CFEFB7B526B3}" type="parTrans" cxnId="{EC8227A8-C48A-42A9-A9B9-7EBAF4099884}">
      <dgm:prSet/>
      <dgm:spPr/>
      <dgm:t>
        <a:bodyPr/>
        <a:lstStyle/>
        <a:p>
          <a:endParaRPr lang="en-US"/>
        </a:p>
      </dgm:t>
    </dgm:pt>
    <dgm:pt modelId="{CDB6FFD4-DB0D-4089-B757-898621499A81}" type="sibTrans" cxnId="{EC8227A8-C48A-42A9-A9B9-7EBAF4099884}">
      <dgm:prSet/>
      <dgm:spPr/>
      <dgm:t>
        <a:bodyPr/>
        <a:lstStyle/>
        <a:p>
          <a:endParaRPr lang="en-US"/>
        </a:p>
      </dgm:t>
    </dgm:pt>
    <dgm:pt modelId="{11B349D0-4224-43BB-87E2-DEAACF6F2EE7}">
      <dgm:prSet/>
      <dgm:spPr/>
      <dgm:t>
        <a:bodyPr/>
        <a:lstStyle/>
        <a:p>
          <a:pPr algn="just"/>
          <a:r>
            <a:rPr lang="en-US" b="0" dirty="0" err="1">
              <a:solidFill>
                <a:schemeClr val="tx1"/>
              </a:solidFill>
              <a:latin typeface="Open Sans"/>
            </a:rPr>
            <a:t>Fotocopy</a:t>
          </a:r>
          <a:r>
            <a:rPr lang="en-US" b="0" dirty="0">
              <a:solidFill>
                <a:schemeClr val="tx1"/>
              </a:solidFill>
              <a:latin typeface="Open Sans"/>
            </a:rPr>
            <a:t> </a:t>
          </a:r>
          <a:r>
            <a:rPr lang="en-US" b="0" dirty="0" err="1">
              <a:solidFill>
                <a:schemeClr val="tx1"/>
              </a:solidFill>
              <a:latin typeface="Open Sans"/>
            </a:rPr>
            <a:t>Penetapan</a:t>
          </a:r>
          <a:r>
            <a:rPr lang="en-US" b="0" dirty="0">
              <a:solidFill>
                <a:schemeClr val="tx1"/>
              </a:solidFill>
              <a:latin typeface="Open Sans"/>
            </a:rPr>
            <a:t> </a:t>
          </a:r>
          <a:r>
            <a:rPr lang="en-US" b="0" dirty="0" err="1">
              <a:solidFill>
                <a:schemeClr val="tx1"/>
              </a:solidFill>
              <a:latin typeface="Open Sans"/>
            </a:rPr>
            <a:t>Angka</a:t>
          </a:r>
          <a:r>
            <a:rPr lang="en-US" b="0" dirty="0">
              <a:solidFill>
                <a:schemeClr val="tx1"/>
              </a:solidFill>
              <a:latin typeface="Open Sans"/>
            </a:rPr>
            <a:t> </a:t>
          </a:r>
          <a:r>
            <a:rPr lang="en-US" b="0" dirty="0" err="1">
              <a:solidFill>
                <a:schemeClr val="tx1"/>
              </a:solidFill>
              <a:latin typeface="Open Sans"/>
            </a:rPr>
            <a:t>Kredit</a:t>
          </a:r>
          <a:endParaRPr lang="en-US" b="0" dirty="0">
            <a:solidFill>
              <a:schemeClr val="tx1"/>
            </a:solidFill>
            <a:latin typeface="Open Sans"/>
          </a:endParaRPr>
        </a:p>
      </dgm:t>
    </dgm:pt>
    <dgm:pt modelId="{8323F1E7-1485-4D8A-B298-370A3E466A27}" type="parTrans" cxnId="{630D172E-2EE8-4A92-876A-46E4B2A08A0E}">
      <dgm:prSet/>
      <dgm:spPr/>
      <dgm:t>
        <a:bodyPr/>
        <a:lstStyle/>
        <a:p>
          <a:endParaRPr lang="en-US"/>
        </a:p>
      </dgm:t>
    </dgm:pt>
    <dgm:pt modelId="{7A729733-B532-4772-AEBD-31CCDC00ED16}" type="sibTrans" cxnId="{630D172E-2EE8-4A92-876A-46E4B2A08A0E}">
      <dgm:prSet/>
      <dgm:spPr/>
      <dgm:t>
        <a:bodyPr/>
        <a:lstStyle/>
        <a:p>
          <a:endParaRPr lang="en-US"/>
        </a:p>
      </dgm:t>
    </dgm:pt>
    <dgm:pt modelId="{95B798B7-D89F-4BB4-884E-CD9EFC4A6CE6}" type="pres">
      <dgm:prSet presAssocID="{71E5FA80-E346-40B2-9C8C-5943B0F9B9D1}" presName="Name0" presStyleCnt="0">
        <dgm:presLayoutVars>
          <dgm:dir/>
          <dgm:animLvl val="lvl"/>
          <dgm:resizeHandles val="exact"/>
        </dgm:presLayoutVars>
      </dgm:prSet>
      <dgm:spPr/>
    </dgm:pt>
    <dgm:pt modelId="{69FD1300-E32A-4087-B6CC-B558D982706C}" type="pres">
      <dgm:prSet presAssocID="{1A8C4304-AA68-4D46-9B04-4C2CC315C235}" presName="composite" presStyleCnt="0"/>
      <dgm:spPr/>
    </dgm:pt>
    <dgm:pt modelId="{BE4EC5A3-EE9E-48D9-BE5E-6EFA60D1E673}" type="pres">
      <dgm:prSet presAssocID="{1A8C4304-AA68-4D46-9B04-4C2CC315C235}" presName="parTx" presStyleLbl="alignNode1" presStyleIdx="0" presStyleCnt="2">
        <dgm:presLayoutVars>
          <dgm:chMax val="0"/>
          <dgm:chPref val="0"/>
          <dgm:bulletEnabled val="1"/>
        </dgm:presLayoutVars>
      </dgm:prSet>
      <dgm:spPr/>
    </dgm:pt>
    <dgm:pt modelId="{9D8E1029-B7F2-4BB0-AF5A-20BDE4678AD1}" type="pres">
      <dgm:prSet presAssocID="{1A8C4304-AA68-4D46-9B04-4C2CC315C235}" presName="desTx" presStyleLbl="alignAccFollowNode1" presStyleIdx="0" presStyleCnt="2">
        <dgm:presLayoutVars>
          <dgm:bulletEnabled val="1"/>
        </dgm:presLayoutVars>
      </dgm:prSet>
      <dgm:spPr/>
    </dgm:pt>
    <dgm:pt modelId="{704A4830-D710-4D74-B133-E93121D6272E}" type="pres">
      <dgm:prSet presAssocID="{5ECD626A-D968-4203-9DE9-D6ADE2DD03FA}" presName="space" presStyleCnt="0"/>
      <dgm:spPr/>
    </dgm:pt>
    <dgm:pt modelId="{74CEB89E-4DD6-4512-8FFE-4449647A1859}" type="pres">
      <dgm:prSet presAssocID="{454D5D25-7459-4A42-B2C0-C9E8BC2781D2}" presName="composite" presStyleCnt="0"/>
      <dgm:spPr/>
    </dgm:pt>
    <dgm:pt modelId="{7E34457C-DA22-4C4D-91D9-450376B4D66B}" type="pres">
      <dgm:prSet presAssocID="{454D5D25-7459-4A42-B2C0-C9E8BC2781D2}" presName="parTx" presStyleLbl="alignNode1" presStyleIdx="1" presStyleCnt="2">
        <dgm:presLayoutVars>
          <dgm:chMax val="0"/>
          <dgm:chPref val="0"/>
          <dgm:bulletEnabled val="1"/>
        </dgm:presLayoutVars>
      </dgm:prSet>
      <dgm:spPr/>
    </dgm:pt>
    <dgm:pt modelId="{6F018255-326F-4F12-A415-470711242263}" type="pres">
      <dgm:prSet presAssocID="{454D5D25-7459-4A42-B2C0-C9E8BC2781D2}" presName="desTx" presStyleLbl="alignAccFollowNode1" presStyleIdx="1" presStyleCnt="2">
        <dgm:presLayoutVars>
          <dgm:bulletEnabled val="1"/>
        </dgm:presLayoutVars>
      </dgm:prSet>
      <dgm:spPr/>
    </dgm:pt>
  </dgm:ptLst>
  <dgm:cxnLst>
    <dgm:cxn modelId="{9597F201-0869-476C-9B3C-6EA52245F8C2}" type="presOf" srcId="{EEB61521-51E8-4DA2-80A9-9C0F09F0A8B2}" destId="{6F018255-326F-4F12-A415-470711242263}" srcOrd="0" destOrd="1" presId="urn:microsoft.com/office/officeart/2005/8/layout/hList1"/>
    <dgm:cxn modelId="{A854790D-15EA-498E-8CF5-BDAA48A36397}" srcId="{1A8C4304-AA68-4D46-9B04-4C2CC315C235}" destId="{4DE60570-8575-48C2-BFA3-DCCA94719682}" srcOrd="4" destOrd="0" parTransId="{06316A67-9404-434E-889E-C654229D1277}" sibTransId="{A1314786-F2E8-4690-8647-B6CE4DACBBEA}"/>
    <dgm:cxn modelId="{69FEA414-24D5-4F46-B835-55B018991303}" type="presOf" srcId="{11B349D0-4224-43BB-87E2-DEAACF6F2EE7}" destId="{6F018255-326F-4F12-A415-470711242263}" srcOrd="0" destOrd="4" presId="urn:microsoft.com/office/officeart/2005/8/layout/hList1"/>
    <dgm:cxn modelId="{630D172E-2EE8-4A92-876A-46E4B2A08A0E}" srcId="{454D5D25-7459-4A42-B2C0-C9E8BC2781D2}" destId="{11B349D0-4224-43BB-87E2-DEAACF6F2EE7}" srcOrd="4" destOrd="0" parTransId="{8323F1E7-1485-4D8A-B298-370A3E466A27}" sibTransId="{7A729733-B532-4772-AEBD-31CCDC00ED16}"/>
    <dgm:cxn modelId="{FD74CD2E-55A4-46A1-845F-C588E62824E1}" type="presOf" srcId="{1A8C4304-AA68-4D46-9B04-4C2CC315C235}" destId="{BE4EC5A3-EE9E-48D9-BE5E-6EFA60D1E673}" srcOrd="0" destOrd="0" presId="urn:microsoft.com/office/officeart/2005/8/layout/hList1"/>
    <dgm:cxn modelId="{1D593E38-2C43-434E-9DDA-719D4829C268}" srcId="{454D5D25-7459-4A42-B2C0-C9E8BC2781D2}" destId="{18CB71AC-5C9B-425C-9FFF-752E6AD17EBA}" srcOrd="2" destOrd="0" parTransId="{93DE8DEF-E8AB-49D8-8843-0F9BAEA81E71}" sibTransId="{2AACE14A-CDDF-4923-BEC9-9683319AE38E}"/>
    <dgm:cxn modelId="{46363141-DEF9-4F3E-B428-836D8BA03281}" type="presOf" srcId="{AA852EE0-7E47-4A7F-BE4B-48691B0EB2C5}" destId="{6F018255-326F-4F12-A415-470711242263}" srcOrd="0" destOrd="0" presId="urn:microsoft.com/office/officeart/2005/8/layout/hList1"/>
    <dgm:cxn modelId="{145ACE65-4B30-4A84-96C9-E712E7C04754}" srcId="{1A8C4304-AA68-4D46-9B04-4C2CC315C235}" destId="{850F5CA5-1704-4597-BDBC-0272037271A6}" srcOrd="3" destOrd="0" parTransId="{E923F67A-FE81-4662-8F4D-8651510131B5}" sibTransId="{FAF7BA74-9A6F-4BAD-BAAB-54696DDC730E}"/>
    <dgm:cxn modelId="{A089104D-D230-4AD0-96D6-14EABDDBA51C}" type="presOf" srcId="{4DE60570-8575-48C2-BFA3-DCCA94719682}" destId="{9D8E1029-B7F2-4BB0-AF5A-20BDE4678AD1}" srcOrd="0" destOrd="4" presId="urn:microsoft.com/office/officeart/2005/8/layout/hList1"/>
    <dgm:cxn modelId="{30F7826E-D49F-4DFF-A6B3-A263EA134CF2}" srcId="{71E5FA80-E346-40B2-9C8C-5943B0F9B9D1}" destId="{454D5D25-7459-4A42-B2C0-C9E8BC2781D2}" srcOrd="1" destOrd="0" parTransId="{CC72E7DE-104C-4C9F-A140-7801FD7C45BC}" sibTransId="{8261AE8A-67F0-47F0-8DB3-B76EBD5F28F3}"/>
    <dgm:cxn modelId="{D586D270-0F81-468F-B0C0-CBB9A1784C1D}" srcId="{1A8C4304-AA68-4D46-9B04-4C2CC315C235}" destId="{2D0CAB23-5C80-46AC-B087-D922E5B7332F}" srcOrd="0" destOrd="0" parTransId="{B1E6B3F8-058B-4195-92CD-34C9E4828C50}" sibTransId="{379DE830-DB19-4EBD-AD88-6A7291B4D810}"/>
    <dgm:cxn modelId="{251CBC72-B683-4564-8858-9022E38FEDFA}" type="presOf" srcId="{18CB71AC-5C9B-425C-9FFF-752E6AD17EBA}" destId="{6F018255-326F-4F12-A415-470711242263}" srcOrd="0" destOrd="2" presId="urn:microsoft.com/office/officeart/2005/8/layout/hList1"/>
    <dgm:cxn modelId="{F6CB0B76-ADB4-4654-AA4D-4573F442F595}" srcId="{454D5D25-7459-4A42-B2C0-C9E8BC2781D2}" destId="{AA852EE0-7E47-4A7F-BE4B-48691B0EB2C5}" srcOrd="0" destOrd="0" parTransId="{0B7854F4-B84C-47E8-B9C3-1DB12AA8B004}" sibTransId="{0FD8DB53-1498-4DA7-B320-E700152FF4D7}"/>
    <dgm:cxn modelId="{37697557-32FB-4CDC-95C7-F567DB32F80E}" type="presOf" srcId="{454D5D25-7459-4A42-B2C0-C9E8BC2781D2}" destId="{7E34457C-DA22-4C4D-91D9-450376B4D66B}" srcOrd="0" destOrd="0" presId="urn:microsoft.com/office/officeart/2005/8/layout/hList1"/>
    <dgm:cxn modelId="{32AC637A-D3AB-4FE1-A771-1D89CBB3BD17}" srcId="{1A8C4304-AA68-4D46-9B04-4C2CC315C235}" destId="{8C86A506-9D90-48F1-BDB9-020C00A3BBFF}" srcOrd="5" destOrd="0" parTransId="{9477C85D-CDD2-4CFD-9EF5-77F92245F199}" sibTransId="{4FE98CC2-791C-48E3-8EAE-A76D83407D61}"/>
    <dgm:cxn modelId="{7C31CD97-4AE1-4CD9-A6CC-C3EB3C44624D}" type="presOf" srcId="{850F5CA5-1704-4597-BDBC-0272037271A6}" destId="{9D8E1029-B7F2-4BB0-AF5A-20BDE4678AD1}" srcOrd="0" destOrd="3" presId="urn:microsoft.com/office/officeart/2005/8/layout/hList1"/>
    <dgm:cxn modelId="{C5B7A89B-5F9F-450F-9A85-97EC62BB11AE}" srcId="{454D5D25-7459-4A42-B2C0-C9E8BC2781D2}" destId="{EEB61521-51E8-4DA2-80A9-9C0F09F0A8B2}" srcOrd="1" destOrd="0" parTransId="{554EC80F-3847-40B5-AA74-A0F93BD25783}" sibTransId="{CBF021BB-83B5-4213-9350-875530325F74}"/>
    <dgm:cxn modelId="{AC68D5A6-B104-4E2A-952C-A58B82223B22}" type="presOf" srcId="{2D0CAB23-5C80-46AC-B087-D922E5B7332F}" destId="{9D8E1029-B7F2-4BB0-AF5A-20BDE4678AD1}" srcOrd="0" destOrd="0" presId="urn:microsoft.com/office/officeart/2005/8/layout/hList1"/>
    <dgm:cxn modelId="{EC8227A8-C48A-42A9-A9B9-7EBAF4099884}" srcId="{454D5D25-7459-4A42-B2C0-C9E8BC2781D2}" destId="{8D704292-BFF9-4A9E-8D1B-F40E970CAACC}" srcOrd="3" destOrd="0" parTransId="{048D172A-5B3C-4A5B-9F32-CFEFB7B526B3}" sibTransId="{CDB6FFD4-DB0D-4089-B757-898621499A81}"/>
    <dgm:cxn modelId="{FFC82DB1-17E9-48A3-B434-E1906DA812A2}" srcId="{71E5FA80-E346-40B2-9C8C-5943B0F9B9D1}" destId="{1A8C4304-AA68-4D46-9B04-4C2CC315C235}" srcOrd="0" destOrd="0" parTransId="{DD80A0CA-0ABB-4639-93D8-BFD030AA6F04}" sibTransId="{5ECD626A-D968-4203-9DE9-D6ADE2DD03FA}"/>
    <dgm:cxn modelId="{998317DC-43A4-4879-824C-7634A577EB76}" type="presOf" srcId="{8D704292-BFF9-4A9E-8D1B-F40E970CAACC}" destId="{6F018255-326F-4F12-A415-470711242263}" srcOrd="0" destOrd="3" presId="urn:microsoft.com/office/officeart/2005/8/layout/hList1"/>
    <dgm:cxn modelId="{12A169E0-53D1-4763-BFCF-2FCFCC933D6C}" type="presOf" srcId="{76D09E3A-4E8E-4592-9268-AA25EE9FF428}" destId="{9D8E1029-B7F2-4BB0-AF5A-20BDE4678AD1}" srcOrd="0" destOrd="1" presId="urn:microsoft.com/office/officeart/2005/8/layout/hList1"/>
    <dgm:cxn modelId="{4C065EE6-351B-423A-A1A2-CE06653FC795}" type="presOf" srcId="{71E5FA80-E346-40B2-9C8C-5943B0F9B9D1}" destId="{95B798B7-D89F-4BB4-884E-CD9EFC4A6CE6}" srcOrd="0" destOrd="0" presId="urn:microsoft.com/office/officeart/2005/8/layout/hList1"/>
    <dgm:cxn modelId="{B21149EB-268E-4298-A3D7-4C9C6122CA67}" srcId="{1A8C4304-AA68-4D46-9B04-4C2CC315C235}" destId="{FE2B7226-96E0-400B-80C2-42D7305C72E6}" srcOrd="2" destOrd="0" parTransId="{3D129E14-39FB-4DFB-8562-163D975F1BBE}" sibTransId="{D0AE38C2-585B-428E-AD5D-6F4F8FEE2419}"/>
    <dgm:cxn modelId="{FC2A78ED-1774-4E8B-BBF0-DA660A443C5F}" type="presOf" srcId="{FE2B7226-96E0-400B-80C2-42D7305C72E6}" destId="{9D8E1029-B7F2-4BB0-AF5A-20BDE4678AD1}" srcOrd="0" destOrd="2" presId="urn:microsoft.com/office/officeart/2005/8/layout/hList1"/>
    <dgm:cxn modelId="{2E3B5EF6-D7C5-4C97-806D-3779F1ED7651}" type="presOf" srcId="{8C86A506-9D90-48F1-BDB9-020C00A3BBFF}" destId="{9D8E1029-B7F2-4BB0-AF5A-20BDE4678AD1}" srcOrd="0" destOrd="5" presId="urn:microsoft.com/office/officeart/2005/8/layout/hList1"/>
    <dgm:cxn modelId="{D84F7BFB-63C5-4F00-A95C-D9CE9694C17B}" srcId="{1A8C4304-AA68-4D46-9B04-4C2CC315C235}" destId="{76D09E3A-4E8E-4592-9268-AA25EE9FF428}" srcOrd="1" destOrd="0" parTransId="{CDC0B3BF-B6F6-4E66-B576-F3EBD3527442}" sibTransId="{3A020AE7-268A-4FB4-8ED5-4AB71F901371}"/>
    <dgm:cxn modelId="{1467CAEF-F994-4266-88FC-EC26E52BD9AC}" type="presParOf" srcId="{95B798B7-D89F-4BB4-884E-CD9EFC4A6CE6}" destId="{69FD1300-E32A-4087-B6CC-B558D982706C}" srcOrd="0" destOrd="0" presId="urn:microsoft.com/office/officeart/2005/8/layout/hList1"/>
    <dgm:cxn modelId="{982D0221-7341-468D-B5BE-8C25233FBB26}" type="presParOf" srcId="{69FD1300-E32A-4087-B6CC-B558D982706C}" destId="{BE4EC5A3-EE9E-48D9-BE5E-6EFA60D1E673}" srcOrd="0" destOrd="0" presId="urn:microsoft.com/office/officeart/2005/8/layout/hList1"/>
    <dgm:cxn modelId="{55C0551B-56DC-4C3D-8123-ABF6F46FF1CB}" type="presParOf" srcId="{69FD1300-E32A-4087-B6CC-B558D982706C}" destId="{9D8E1029-B7F2-4BB0-AF5A-20BDE4678AD1}" srcOrd="1" destOrd="0" presId="urn:microsoft.com/office/officeart/2005/8/layout/hList1"/>
    <dgm:cxn modelId="{EA054EDC-C9C6-4971-9D9E-C5BD3EDC355A}" type="presParOf" srcId="{95B798B7-D89F-4BB4-884E-CD9EFC4A6CE6}" destId="{704A4830-D710-4D74-B133-E93121D6272E}" srcOrd="1" destOrd="0" presId="urn:microsoft.com/office/officeart/2005/8/layout/hList1"/>
    <dgm:cxn modelId="{12222DDF-9415-4452-8670-8BB18A49D8BF}" type="presParOf" srcId="{95B798B7-D89F-4BB4-884E-CD9EFC4A6CE6}" destId="{74CEB89E-4DD6-4512-8FFE-4449647A1859}" srcOrd="2" destOrd="0" presId="urn:microsoft.com/office/officeart/2005/8/layout/hList1"/>
    <dgm:cxn modelId="{D15E5CA4-535F-4E6F-84E2-E82001FB930C}" type="presParOf" srcId="{74CEB89E-4DD6-4512-8FFE-4449647A1859}" destId="{7E34457C-DA22-4C4D-91D9-450376B4D66B}" srcOrd="0" destOrd="0" presId="urn:microsoft.com/office/officeart/2005/8/layout/hList1"/>
    <dgm:cxn modelId="{5299511F-36EE-4868-93F1-D6921E612FD9}" type="presParOf" srcId="{74CEB89E-4DD6-4512-8FFE-4449647A1859}" destId="{6F018255-326F-4F12-A415-470711242263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6EA9542C-41D3-48BE-AC57-FDBFAF18D297}" type="doc">
      <dgm:prSet loTypeId="urn:microsoft.com/office/officeart/2005/8/layout/pyramid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86737D69-4844-4971-BE00-97A89BB553EB}">
      <dgm:prSet phldrT="[Text]" custT="1"/>
      <dgm:spPr/>
      <dgm:t>
        <a:bodyPr/>
        <a:lstStyle/>
        <a:p>
          <a:r>
            <a:rPr lang="en-US" sz="1400" dirty="0" err="1"/>
            <a:t>Setiap</a:t>
          </a:r>
          <a:r>
            <a:rPr lang="en-US" sz="1400" dirty="0"/>
            <a:t> PNS </a:t>
          </a:r>
          <a:r>
            <a:rPr lang="en-US" sz="1400" dirty="0" err="1"/>
            <a:t>diwajibkan</a:t>
          </a:r>
          <a:r>
            <a:rPr lang="en-US" sz="1400" dirty="0"/>
            <a:t> </a:t>
          </a:r>
          <a:r>
            <a:rPr lang="en-US" sz="1400" dirty="0" err="1"/>
            <a:t>untuk</a:t>
          </a:r>
          <a:r>
            <a:rPr lang="en-US" sz="1400" dirty="0"/>
            <a:t> </a:t>
          </a:r>
          <a:r>
            <a:rPr lang="en-US" sz="1400" dirty="0" err="1"/>
            <a:t>mengisi</a:t>
          </a:r>
          <a:r>
            <a:rPr lang="en-US" sz="1400" dirty="0"/>
            <a:t> </a:t>
          </a:r>
          <a:r>
            <a:rPr lang="en-US" sz="1400" dirty="0" err="1"/>
            <a:t>Formulis</a:t>
          </a:r>
          <a:r>
            <a:rPr lang="en-US" sz="1400" dirty="0"/>
            <a:t> </a:t>
          </a:r>
          <a:r>
            <a:rPr lang="en-US" sz="1400" dirty="0" err="1"/>
            <a:t>Isian</a:t>
          </a:r>
          <a:r>
            <a:rPr lang="en-US" sz="1400" dirty="0"/>
            <a:t> </a:t>
          </a:r>
          <a:r>
            <a:rPr lang="en-US" sz="1400" dirty="0" err="1"/>
            <a:t>Pegawai</a:t>
          </a:r>
          <a:r>
            <a:rPr lang="en-US" sz="1400" dirty="0"/>
            <a:t> (FIP) </a:t>
          </a:r>
          <a:r>
            <a:rPr lang="en-US" sz="1400" dirty="0" err="1"/>
            <a:t>dan</a:t>
          </a:r>
          <a:r>
            <a:rPr lang="en-US" sz="1400" dirty="0"/>
            <a:t> </a:t>
          </a:r>
          <a:r>
            <a:rPr lang="en-US" sz="1400" dirty="0" err="1"/>
            <a:t>mengumpulkan</a:t>
          </a:r>
          <a:r>
            <a:rPr lang="en-US" sz="1400" dirty="0"/>
            <a:t> </a:t>
          </a:r>
          <a:r>
            <a:rPr lang="en-US" sz="1400" dirty="0" err="1"/>
            <a:t>berkas</a:t>
          </a:r>
          <a:r>
            <a:rPr lang="en-US" sz="1400" dirty="0"/>
            <a:t> </a:t>
          </a:r>
          <a:r>
            <a:rPr lang="en-US" sz="1400" dirty="0" err="1"/>
            <a:t>pendukung</a:t>
          </a:r>
          <a:r>
            <a:rPr lang="en-US" sz="1400" dirty="0"/>
            <a:t> </a:t>
          </a:r>
          <a:r>
            <a:rPr lang="en-US" sz="1400" dirty="0" err="1"/>
            <a:t>dalam</a:t>
          </a:r>
          <a:r>
            <a:rPr lang="en-US" sz="1400" dirty="0"/>
            <a:t> </a:t>
          </a:r>
          <a:r>
            <a:rPr lang="en-US" sz="1400" dirty="0" err="1"/>
            <a:t>bentuk</a:t>
          </a:r>
          <a:r>
            <a:rPr lang="en-US" sz="1400" dirty="0"/>
            <a:t> </a:t>
          </a:r>
          <a:r>
            <a:rPr lang="en-US" sz="1400" dirty="0" err="1"/>
            <a:t>Fisik</a:t>
          </a:r>
          <a:r>
            <a:rPr lang="en-US" sz="1400" dirty="0"/>
            <a:t> </a:t>
          </a:r>
          <a:r>
            <a:rPr lang="en-US" sz="1400" dirty="0" err="1"/>
            <a:t>dan</a:t>
          </a:r>
          <a:r>
            <a:rPr lang="en-US" sz="1400" dirty="0"/>
            <a:t> Digital.</a:t>
          </a:r>
        </a:p>
      </dgm:t>
    </dgm:pt>
    <dgm:pt modelId="{270FA7AB-1F2B-441B-96AD-0EE0E4BDF8E7}" type="parTrans" cxnId="{82E8B476-90ED-4A31-8744-97CE4EC9464A}">
      <dgm:prSet/>
      <dgm:spPr/>
      <dgm:t>
        <a:bodyPr/>
        <a:lstStyle/>
        <a:p>
          <a:endParaRPr lang="en-US"/>
        </a:p>
      </dgm:t>
    </dgm:pt>
    <dgm:pt modelId="{3FE354BB-D62A-4C07-BDDD-BB51DEE5B5E4}" type="sibTrans" cxnId="{82E8B476-90ED-4A31-8744-97CE4EC9464A}">
      <dgm:prSet/>
      <dgm:spPr/>
      <dgm:t>
        <a:bodyPr/>
        <a:lstStyle/>
        <a:p>
          <a:endParaRPr lang="en-US"/>
        </a:p>
      </dgm:t>
    </dgm:pt>
    <dgm:pt modelId="{F70B064B-8701-4648-B07E-5CE1E4C90FF6}">
      <dgm:prSet phldrT="[Text]" custT="1"/>
      <dgm:spPr/>
      <dgm:t>
        <a:bodyPr/>
        <a:lstStyle/>
        <a:p>
          <a:r>
            <a:rPr lang="it-IT" sz="1600" dirty="0"/>
            <a:t>FIP dapat di download di </a:t>
          </a:r>
          <a:r>
            <a:rPr lang="en-US" sz="1600" dirty="0"/>
            <a:t>https://bkd.nttprov.go.id/sites/default/files/2022-07/FIP.pdf</a:t>
          </a:r>
        </a:p>
      </dgm:t>
    </dgm:pt>
    <dgm:pt modelId="{5E1F5FF0-B77C-450A-A309-5B8C3692724A}" type="parTrans" cxnId="{B3BA22FA-968E-4922-A824-15808D0F87AC}">
      <dgm:prSet/>
      <dgm:spPr/>
      <dgm:t>
        <a:bodyPr/>
        <a:lstStyle/>
        <a:p>
          <a:endParaRPr lang="en-US"/>
        </a:p>
      </dgm:t>
    </dgm:pt>
    <dgm:pt modelId="{AD702741-8CF4-4BAE-834F-38F1380EDD40}" type="sibTrans" cxnId="{B3BA22FA-968E-4922-A824-15808D0F87AC}">
      <dgm:prSet/>
      <dgm:spPr/>
      <dgm:t>
        <a:bodyPr/>
        <a:lstStyle/>
        <a:p>
          <a:endParaRPr lang="en-US"/>
        </a:p>
      </dgm:t>
    </dgm:pt>
    <dgm:pt modelId="{F996AF36-6499-4CB2-8FD7-731ABC3D84F0}">
      <dgm:prSet phldrT="[Text]" custT="1"/>
      <dgm:spPr/>
      <dgm:t>
        <a:bodyPr/>
        <a:lstStyle/>
        <a:p>
          <a:r>
            <a:rPr lang="en-US" sz="1400" dirty="0"/>
            <a:t>FIP </a:t>
          </a:r>
          <a:r>
            <a:rPr lang="en-US" sz="1400" dirty="0" err="1"/>
            <a:t>dan</a:t>
          </a:r>
          <a:r>
            <a:rPr lang="en-US" sz="1400" dirty="0"/>
            <a:t> </a:t>
          </a:r>
          <a:r>
            <a:rPr lang="en-US" sz="1400" dirty="0" err="1"/>
            <a:t>Dokumen</a:t>
          </a:r>
          <a:r>
            <a:rPr lang="en-US" sz="1400" dirty="0"/>
            <a:t> </a:t>
          </a:r>
          <a:r>
            <a:rPr lang="en-US" sz="1400" dirty="0" err="1"/>
            <a:t>Pendukung</a:t>
          </a:r>
          <a:r>
            <a:rPr lang="en-US" sz="1400" dirty="0"/>
            <a:t> </a:t>
          </a:r>
          <a:r>
            <a:rPr lang="en-US" sz="1400" dirty="0" err="1"/>
            <a:t>dikirim</a:t>
          </a:r>
          <a:r>
            <a:rPr lang="en-US" sz="1400" dirty="0"/>
            <a:t> </a:t>
          </a:r>
          <a:r>
            <a:rPr lang="en-US" sz="1400" dirty="0" err="1"/>
            <a:t>ke</a:t>
          </a:r>
          <a:r>
            <a:rPr lang="en-US" sz="1400" dirty="0"/>
            <a:t> BKD </a:t>
          </a:r>
          <a:r>
            <a:rPr lang="en-US" sz="1400" dirty="0" err="1"/>
            <a:t>Provinsi</a:t>
          </a:r>
          <a:r>
            <a:rPr lang="en-US" sz="1400" dirty="0"/>
            <a:t> NTT (Sub </a:t>
          </a:r>
          <a:r>
            <a:rPr lang="en-US" sz="1400" dirty="0" err="1"/>
            <a:t>Bidang</a:t>
          </a:r>
          <a:r>
            <a:rPr lang="en-US" sz="1400" dirty="0"/>
            <a:t> SIMPEG) Kantor </a:t>
          </a:r>
          <a:r>
            <a:rPr lang="en-US" sz="1400" dirty="0" err="1"/>
            <a:t>Gubernur</a:t>
          </a:r>
          <a:r>
            <a:rPr lang="en-US" sz="1400" dirty="0"/>
            <a:t> NTT </a:t>
          </a:r>
          <a:r>
            <a:rPr lang="en-US" sz="1400" dirty="0" err="1"/>
            <a:t>Lantai</a:t>
          </a:r>
          <a:r>
            <a:rPr lang="en-US" sz="1400" dirty="0"/>
            <a:t> 2 Jl. </a:t>
          </a:r>
          <a:r>
            <a:rPr lang="en-US" sz="1400" dirty="0" err="1"/>
            <a:t>Eltari</a:t>
          </a:r>
          <a:r>
            <a:rPr lang="en-US" sz="1400" dirty="0"/>
            <a:t> No. 52 </a:t>
          </a:r>
          <a:r>
            <a:rPr lang="en-US" sz="1400" dirty="0" err="1"/>
            <a:t>Kupang</a:t>
          </a:r>
          <a:r>
            <a:rPr lang="en-US" sz="1400" dirty="0"/>
            <a:t> NTT</a:t>
          </a:r>
        </a:p>
      </dgm:t>
    </dgm:pt>
    <dgm:pt modelId="{CDBC3E32-A9F1-4DE2-AC30-0C9879CA3D23}" type="parTrans" cxnId="{6E675FB0-AAD7-4B0F-B75F-F3AD29291B30}">
      <dgm:prSet/>
      <dgm:spPr/>
      <dgm:t>
        <a:bodyPr/>
        <a:lstStyle/>
        <a:p>
          <a:endParaRPr lang="en-US"/>
        </a:p>
      </dgm:t>
    </dgm:pt>
    <dgm:pt modelId="{9308635F-4F0D-4CD4-8D92-0EEC2EF275EA}" type="sibTrans" cxnId="{6E675FB0-AAD7-4B0F-B75F-F3AD29291B30}">
      <dgm:prSet/>
      <dgm:spPr/>
      <dgm:t>
        <a:bodyPr/>
        <a:lstStyle/>
        <a:p>
          <a:endParaRPr lang="en-US"/>
        </a:p>
      </dgm:t>
    </dgm:pt>
    <dgm:pt modelId="{8225CE75-4BFE-4041-A254-FB673C3EBEA8}" type="pres">
      <dgm:prSet presAssocID="{6EA9542C-41D3-48BE-AC57-FDBFAF18D297}" presName="compositeShape" presStyleCnt="0">
        <dgm:presLayoutVars>
          <dgm:dir/>
          <dgm:resizeHandles/>
        </dgm:presLayoutVars>
      </dgm:prSet>
      <dgm:spPr/>
    </dgm:pt>
    <dgm:pt modelId="{39B8B1C4-8E52-4059-BE19-507EF5D03F0C}" type="pres">
      <dgm:prSet presAssocID="{6EA9542C-41D3-48BE-AC57-FDBFAF18D297}" presName="pyramid" presStyleLbl="node1" presStyleIdx="0" presStyleCnt="1"/>
      <dgm:spPr/>
    </dgm:pt>
    <dgm:pt modelId="{41E432E7-4545-45A1-9830-4C89BBD8F7E3}" type="pres">
      <dgm:prSet presAssocID="{6EA9542C-41D3-48BE-AC57-FDBFAF18D297}" presName="theList" presStyleCnt="0"/>
      <dgm:spPr/>
    </dgm:pt>
    <dgm:pt modelId="{AECD2CB1-6616-4067-A5C5-7BE9F6A3C02B}" type="pres">
      <dgm:prSet presAssocID="{86737D69-4844-4971-BE00-97A89BB553EB}" presName="aNode" presStyleLbl="fgAcc1" presStyleIdx="0" presStyleCnt="3">
        <dgm:presLayoutVars>
          <dgm:bulletEnabled val="1"/>
        </dgm:presLayoutVars>
      </dgm:prSet>
      <dgm:spPr/>
    </dgm:pt>
    <dgm:pt modelId="{55F76D3D-536E-4FBA-B303-C7198FA92064}" type="pres">
      <dgm:prSet presAssocID="{86737D69-4844-4971-BE00-97A89BB553EB}" presName="aSpace" presStyleCnt="0"/>
      <dgm:spPr/>
    </dgm:pt>
    <dgm:pt modelId="{344DB0E5-0E25-4CA9-B26D-FE043E1EEAD7}" type="pres">
      <dgm:prSet presAssocID="{F70B064B-8701-4648-B07E-5CE1E4C90FF6}" presName="aNode" presStyleLbl="fgAcc1" presStyleIdx="1" presStyleCnt="3">
        <dgm:presLayoutVars>
          <dgm:bulletEnabled val="1"/>
        </dgm:presLayoutVars>
      </dgm:prSet>
      <dgm:spPr/>
    </dgm:pt>
    <dgm:pt modelId="{EC03323C-10B8-467F-B561-40792184398B}" type="pres">
      <dgm:prSet presAssocID="{F70B064B-8701-4648-B07E-5CE1E4C90FF6}" presName="aSpace" presStyleCnt="0"/>
      <dgm:spPr/>
    </dgm:pt>
    <dgm:pt modelId="{7720EFE2-D06B-4F4F-9508-FA63A0712A5E}" type="pres">
      <dgm:prSet presAssocID="{F996AF36-6499-4CB2-8FD7-731ABC3D84F0}" presName="aNode" presStyleLbl="fgAcc1" presStyleIdx="2" presStyleCnt="3">
        <dgm:presLayoutVars>
          <dgm:bulletEnabled val="1"/>
        </dgm:presLayoutVars>
      </dgm:prSet>
      <dgm:spPr/>
    </dgm:pt>
    <dgm:pt modelId="{F26FA323-D348-4DC9-8E19-75746C4E35E0}" type="pres">
      <dgm:prSet presAssocID="{F996AF36-6499-4CB2-8FD7-731ABC3D84F0}" presName="aSpace" presStyleCnt="0"/>
      <dgm:spPr/>
    </dgm:pt>
  </dgm:ptLst>
  <dgm:cxnLst>
    <dgm:cxn modelId="{66544854-A932-4A1C-8CC2-5C80EF4C1112}" type="presOf" srcId="{F996AF36-6499-4CB2-8FD7-731ABC3D84F0}" destId="{7720EFE2-D06B-4F4F-9508-FA63A0712A5E}" srcOrd="0" destOrd="0" presId="urn:microsoft.com/office/officeart/2005/8/layout/pyramid2"/>
    <dgm:cxn modelId="{82E8B476-90ED-4A31-8744-97CE4EC9464A}" srcId="{6EA9542C-41D3-48BE-AC57-FDBFAF18D297}" destId="{86737D69-4844-4971-BE00-97A89BB553EB}" srcOrd="0" destOrd="0" parTransId="{270FA7AB-1F2B-441B-96AD-0EE0E4BDF8E7}" sibTransId="{3FE354BB-D62A-4C07-BDDD-BB51DEE5B5E4}"/>
    <dgm:cxn modelId="{D04EE893-E9C4-4FC7-BEBE-AD930D9087F5}" type="presOf" srcId="{6EA9542C-41D3-48BE-AC57-FDBFAF18D297}" destId="{8225CE75-4BFE-4041-A254-FB673C3EBEA8}" srcOrd="0" destOrd="0" presId="urn:microsoft.com/office/officeart/2005/8/layout/pyramid2"/>
    <dgm:cxn modelId="{6E675FB0-AAD7-4B0F-B75F-F3AD29291B30}" srcId="{6EA9542C-41D3-48BE-AC57-FDBFAF18D297}" destId="{F996AF36-6499-4CB2-8FD7-731ABC3D84F0}" srcOrd="2" destOrd="0" parTransId="{CDBC3E32-A9F1-4DE2-AC30-0C9879CA3D23}" sibTransId="{9308635F-4F0D-4CD4-8D92-0EEC2EF275EA}"/>
    <dgm:cxn modelId="{C2ED3FC6-A38A-404E-8F7E-A7D9F5F0F186}" type="presOf" srcId="{86737D69-4844-4971-BE00-97A89BB553EB}" destId="{AECD2CB1-6616-4067-A5C5-7BE9F6A3C02B}" srcOrd="0" destOrd="0" presId="urn:microsoft.com/office/officeart/2005/8/layout/pyramid2"/>
    <dgm:cxn modelId="{83F944D2-216B-4CAA-B865-E36CECB10BFD}" type="presOf" srcId="{F70B064B-8701-4648-B07E-5CE1E4C90FF6}" destId="{344DB0E5-0E25-4CA9-B26D-FE043E1EEAD7}" srcOrd="0" destOrd="0" presId="urn:microsoft.com/office/officeart/2005/8/layout/pyramid2"/>
    <dgm:cxn modelId="{B3BA22FA-968E-4922-A824-15808D0F87AC}" srcId="{6EA9542C-41D3-48BE-AC57-FDBFAF18D297}" destId="{F70B064B-8701-4648-B07E-5CE1E4C90FF6}" srcOrd="1" destOrd="0" parTransId="{5E1F5FF0-B77C-450A-A309-5B8C3692724A}" sibTransId="{AD702741-8CF4-4BAE-834F-38F1380EDD40}"/>
    <dgm:cxn modelId="{2A757BA2-399F-4484-8227-C2643D0ABC7D}" type="presParOf" srcId="{8225CE75-4BFE-4041-A254-FB673C3EBEA8}" destId="{39B8B1C4-8E52-4059-BE19-507EF5D03F0C}" srcOrd="0" destOrd="0" presId="urn:microsoft.com/office/officeart/2005/8/layout/pyramid2"/>
    <dgm:cxn modelId="{2A577BFE-DAB6-46B3-A14D-9F650F278408}" type="presParOf" srcId="{8225CE75-4BFE-4041-A254-FB673C3EBEA8}" destId="{41E432E7-4545-45A1-9830-4C89BBD8F7E3}" srcOrd="1" destOrd="0" presId="urn:microsoft.com/office/officeart/2005/8/layout/pyramid2"/>
    <dgm:cxn modelId="{C96D1ADB-F84D-4727-BCAB-42966138DE99}" type="presParOf" srcId="{41E432E7-4545-45A1-9830-4C89BBD8F7E3}" destId="{AECD2CB1-6616-4067-A5C5-7BE9F6A3C02B}" srcOrd="0" destOrd="0" presId="urn:microsoft.com/office/officeart/2005/8/layout/pyramid2"/>
    <dgm:cxn modelId="{C1CF5AAC-D831-4C8B-8767-B320FD41B74D}" type="presParOf" srcId="{41E432E7-4545-45A1-9830-4C89BBD8F7E3}" destId="{55F76D3D-536E-4FBA-B303-C7198FA92064}" srcOrd="1" destOrd="0" presId="urn:microsoft.com/office/officeart/2005/8/layout/pyramid2"/>
    <dgm:cxn modelId="{53F4BA48-E042-4050-90FE-2B22BFE336EF}" type="presParOf" srcId="{41E432E7-4545-45A1-9830-4C89BBD8F7E3}" destId="{344DB0E5-0E25-4CA9-B26D-FE043E1EEAD7}" srcOrd="2" destOrd="0" presId="urn:microsoft.com/office/officeart/2005/8/layout/pyramid2"/>
    <dgm:cxn modelId="{A7A411D2-5771-4458-812B-44F0F7A10E2A}" type="presParOf" srcId="{41E432E7-4545-45A1-9830-4C89BBD8F7E3}" destId="{EC03323C-10B8-467F-B561-40792184398B}" srcOrd="3" destOrd="0" presId="urn:microsoft.com/office/officeart/2005/8/layout/pyramid2"/>
    <dgm:cxn modelId="{A26D7BFB-7538-4E75-AA12-46F2632D2278}" type="presParOf" srcId="{41E432E7-4545-45A1-9830-4C89BBD8F7E3}" destId="{7720EFE2-D06B-4F4F-9508-FA63A0712A5E}" srcOrd="4" destOrd="0" presId="urn:microsoft.com/office/officeart/2005/8/layout/pyramid2"/>
    <dgm:cxn modelId="{433F5B3F-8A14-4C2D-8D5E-D7A1B1359209}" type="presParOf" srcId="{41E432E7-4545-45A1-9830-4C89BBD8F7E3}" destId="{F26FA323-D348-4DC9-8E19-75746C4E35E0}" srcOrd="5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CD13D667-713F-44D6-BA0E-92C47FC56A3B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8A3FC15C-97B9-4079-AD31-FAB07819E9BB}">
      <dgm:prSet phldrT="[Text]"/>
      <dgm:spPr/>
      <dgm:t>
        <a:bodyPr/>
        <a:lstStyle/>
        <a:p>
          <a:r>
            <a:rPr lang="en-US" dirty="0"/>
            <a:t>SK CPNS</a:t>
          </a:r>
        </a:p>
      </dgm:t>
    </dgm:pt>
    <dgm:pt modelId="{8DC8867D-7BFA-4221-B741-17D2BE239776}" type="parTrans" cxnId="{57388C7C-D974-4662-9388-9F52DADC7F40}">
      <dgm:prSet/>
      <dgm:spPr/>
      <dgm:t>
        <a:bodyPr/>
        <a:lstStyle/>
        <a:p>
          <a:endParaRPr lang="en-US"/>
        </a:p>
      </dgm:t>
    </dgm:pt>
    <dgm:pt modelId="{5217E2D2-556A-44E9-AD93-8811EA053D26}" type="sibTrans" cxnId="{57388C7C-D974-4662-9388-9F52DADC7F40}">
      <dgm:prSet/>
      <dgm:spPr/>
      <dgm:t>
        <a:bodyPr/>
        <a:lstStyle/>
        <a:p>
          <a:endParaRPr lang="en-US"/>
        </a:p>
      </dgm:t>
    </dgm:pt>
    <dgm:pt modelId="{F3FC09FB-55AF-4C99-B5F2-13B563695C76}">
      <dgm:prSet phldrT="[Text]"/>
      <dgm:spPr/>
      <dgm:t>
        <a:bodyPr/>
        <a:lstStyle/>
        <a:p>
          <a:r>
            <a:rPr lang="en-US" dirty="0"/>
            <a:t>SK </a:t>
          </a:r>
          <a:r>
            <a:rPr lang="en-US" dirty="0" err="1"/>
            <a:t>Konversi</a:t>
          </a:r>
          <a:r>
            <a:rPr lang="en-US" dirty="0"/>
            <a:t> NIP </a:t>
          </a:r>
          <a:r>
            <a:rPr lang="en-US" dirty="0" err="1"/>
            <a:t>Baru</a:t>
          </a:r>
          <a:r>
            <a:rPr lang="en-US" dirty="0"/>
            <a:t> </a:t>
          </a:r>
        </a:p>
      </dgm:t>
    </dgm:pt>
    <dgm:pt modelId="{B6AC4D22-754B-4B56-A466-34A9B038C75A}" type="parTrans" cxnId="{B1F5B4C5-7060-4FDF-8994-4DA944D5EC95}">
      <dgm:prSet/>
      <dgm:spPr/>
      <dgm:t>
        <a:bodyPr/>
        <a:lstStyle/>
        <a:p>
          <a:endParaRPr lang="en-US"/>
        </a:p>
      </dgm:t>
    </dgm:pt>
    <dgm:pt modelId="{00BB61BE-99F9-44F1-A754-AE03E74F047D}" type="sibTrans" cxnId="{B1F5B4C5-7060-4FDF-8994-4DA944D5EC95}">
      <dgm:prSet/>
      <dgm:spPr/>
      <dgm:t>
        <a:bodyPr/>
        <a:lstStyle/>
        <a:p>
          <a:endParaRPr lang="en-US"/>
        </a:p>
      </dgm:t>
    </dgm:pt>
    <dgm:pt modelId="{4F927431-4E62-4AFB-8CEC-34A86434DF17}">
      <dgm:prSet phldrT="[Text]"/>
      <dgm:spPr/>
      <dgm:t>
        <a:bodyPr/>
        <a:lstStyle/>
        <a:p>
          <a:r>
            <a:rPr lang="en-US" dirty="0" err="1"/>
            <a:t>Kartu</a:t>
          </a:r>
          <a:r>
            <a:rPr lang="en-US" dirty="0"/>
            <a:t> </a:t>
          </a:r>
          <a:r>
            <a:rPr lang="en-US" dirty="0" err="1"/>
            <a:t>Pegawai</a:t>
          </a:r>
          <a:r>
            <a:rPr lang="en-US" dirty="0"/>
            <a:t> (KARPEG) </a:t>
          </a:r>
        </a:p>
      </dgm:t>
    </dgm:pt>
    <dgm:pt modelId="{D5CAE548-50CA-4A16-9D86-E897DD697DBF}" type="parTrans" cxnId="{38D5DF61-ECDE-4369-B0BB-68B697FB1AFD}">
      <dgm:prSet/>
      <dgm:spPr/>
      <dgm:t>
        <a:bodyPr/>
        <a:lstStyle/>
        <a:p>
          <a:endParaRPr lang="en-US"/>
        </a:p>
      </dgm:t>
    </dgm:pt>
    <dgm:pt modelId="{3306D003-AEEF-4776-B874-FCB211D52C80}" type="sibTrans" cxnId="{38D5DF61-ECDE-4369-B0BB-68B697FB1AFD}">
      <dgm:prSet/>
      <dgm:spPr/>
      <dgm:t>
        <a:bodyPr/>
        <a:lstStyle/>
        <a:p>
          <a:endParaRPr lang="en-US"/>
        </a:p>
      </dgm:t>
    </dgm:pt>
    <dgm:pt modelId="{B016D1E5-EC84-4510-BD6E-E9DC31E5A439}">
      <dgm:prSet phldrT="[Text]"/>
      <dgm:spPr/>
      <dgm:t>
        <a:bodyPr/>
        <a:lstStyle/>
        <a:p>
          <a:r>
            <a:rPr lang="en-US" dirty="0" err="1"/>
            <a:t>Kartu</a:t>
          </a:r>
          <a:r>
            <a:rPr lang="en-US" dirty="0"/>
            <a:t> </a:t>
          </a:r>
          <a:r>
            <a:rPr lang="en-US" dirty="0" err="1"/>
            <a:t>Istri</a:t>
          </a:r>
          <a:r>
            <a:rPr lang="en-US" dirty="0"/>
            <a:t>/ </a:t>
          </a:r>
          <a:r>
            <a:rPr lang="en-US" dirty="0" err="1"/>
            <a:t>Kartu</a:t>
          </a:r>
          <a:r>
            <a:rPr lang="en-US" dirty="0"/>
            <a:t> </a:t>
          </a:r>
          <a:r>
            <a:rPr lang="en-US" dirty="0" err="1"/>
            <a:t>Suami</a:t>
          </a:r>
          <a:r>
            <a:rPr lang="en-US" dirty="0"/>
            <a:t> (KARIS/KARSU)</a:t>
          </a:r>
        </a:p>
      </dgm:t>
    </dgm:pt>
    <dgm:pt modelId="{F1DE1FFB-A18D-4C3C-A6DD-6562A4FBC04A}" type="parTrans" cxnId="{6DBE3AD4-5B95-4388-A89D-FABE9618961E}">
      <dgm:prSet/>
      <dgm:spPr/>
      <dgm:t>
        <a:bodyPr/>
        <a:lstStyle/>
        <a:p>
          <a:endParaRPr lang="en-US"/>
        </a:p>
      </dgm:t>
    </dgm:pt>
    <dgm:pt modelId="{7B34D509-8BF7-4FDE-8653-60E7AB07BF89}" type="sibTrans" cxnId="{6DBE3AD4-5B95-4388-A89D-FABE9618961E}">
      <dgm:prSet/>
      <dgm:spPr/>
      <dgm:t>
        <a:bodyPr/>
        <a:lstStyle/>
        <a:p>
          <a:endParaRPr lang="en-US"/>
        </a:p>
      </dgm:t>
    </dgm:pt>
    <dgm:pt modelId="{68EBA0EC-1CA4-420D-91E3-C86AE7683293}">
      <dgm:prSet phldrT="[Text]"/>
      <dgm:spPr/>
      <dgm:t>
        <a:bodyPr/>
        <a:lstStyle/>
        <a:p>
          <a:r>
            <a:rPr lang="en-US" dirty="0" err="1"/>
            <a:t>Ijazah</a:t>
          </a:r>
          <a:r>
            <a:rPr lang="en-US" dirty="0"/>
            <a:t> </a:t>
          </a:r>
          <a:r>
            <a:rPr lang="en-US" dirty="0" err="1"/>
            <a:t>pada</a:t>
          </a:r>
          <a:r>
            <a:rPr lang="en-US" dirty="0"/>
            <a:t> </a:t>
          </a:r>
          <a:r>
            <a:rPr lang="en-US" dirty="0" err="1"/>
            <a:t>saat</a:t>
          </a:r>
          <a:r>
            <a:rPr lang="en-US" dirty="0"/>
            <a:t> </a:t>
          </a:r>
          <a:r>
            <a:rPr lang="en-US" dirty="0" err="1"/>
            <a:t>pengangkatan</a:t>
          </a:r>
          <a:r>
            <a:rPr lang="en-US" dirty="0"/>
            <a:t> CPNS </a:t>
          </a:r>
        </a:p>
      </dgm:t>
    </dgm:pt>
    <dgm:pt modelId="{8185F2B3-03B1-4477-92BE-5498E4CCD848}" type="parTrans" cxnId="{210FCDD7-DA2D-438D-AA94-89EC994FDAB1}">
      <dgm:prSet/>
      <dgm:spPr/>
      <dgm:t>
        <a:bodyPr/>
        <a:lstStyle/>
        <a:p>
          <a:endParaRPr lang="en-US"/>
        </a:p>
      </dgm:t>
    </dgm:pt>
    <dgm:pt modelId="{A81DD0B1-F069-4911-B586-92572EC14026}" type="sibTrans" cxnId="{210FCDD7-DA2D-438D-AA94-89EC994FDAB1}">
      <dgm:prSet/>
      <dgm:spPr/>
      <dgm:t>
        <a:bodyPr/>
        <a:lstStyle/>
        <a:p>
          <a:endParaRPr lang="en-US"/>
        </a:p>
      </dgm:t>
    </dgm:pt>
    <dgm:pt modelId="{D9E5CDBF-3B87-46F9-AE92-16DBB3B73A23}">
      <dgm:prSet phldrT="[Text]"/>
      <dgm:spPr/>
      <dgm:t>
        <a:bodyPr/>
        <a:lstStyle/>
        <a:p>
          <a:r>
            <a:rPr lang="en-US" dirty="0" err="1"/>
            <a:t>Ijazah</a:t>
          </a:r>
          <a:r>
            <a:rPr lang="en-US" dirty="0"/>
            <a:t> </a:t>
          </a:r>
          <a:r>
            <a:rPr lang="en-US" dirty="0" err="1"/>
            <a:t>Terakhir</a:t>
          </a:r>
          <a:endParaRPr lang="en-US" dirty="0"/>
        </a:p>
      </dgm:t>
    </dgm:pt>
    <dgm:pt modelId="{E021F86C-ADEA-4C67-AB95-6F65A3E49504}" type="parTrans" cxnId="{C2C177B4-BD31-4F85-9A76-8E15CC1DDEFC}">
      <dgm:prSet/>
      <dgm:spPr/>
      <dgm:t>
        <a:bodyPr/>
        <a:lstStyle/>
        <a:p>
          <a:endParaRPr lang="en-US"/>
        </a:p>
      </dgm:t>
    </dgm:pt>
    <dgm:pt modelId="{91CA63E0-D7A4-46FF-B99C-52939BE5DF64}" type="sibTrans" cxnId="{C2C177B4-BD31-4F85-9A76-8E15CC1DDEFC}">
      <dgm:prSet/>
      <dgm:spPr/>
      <dgm:t>
        <a:bodyPr/>
        <a:lstStyle/>
        <a:p>
          <a:endParaRPr lang="en-US"/>
        </a:p>
      </dgm:t>
    </dgm:pt>
    <dgm:pt modelId="{D742E91C-F357-4E94-AF0C-59493CEA8408}">
      <dgm:prSet phldrT="[Text]"/>
      <dgm:spPr/>
      <dgm:t>
        <a:bodyPr/>
        <a:lstStyle/>
        <a:p>
          <a:r>
            <a:rPr lang="en-US" dirty="0"/>
            <a:t>SK </a:t>
          </a:r>
          <a:r>
            <a:rPr lang="en-US" dirty="0" err="1"/>
            <a:t>Pangkat</a:t>
          </a:r>
          <a:r>
            <a:rPr lang="en-US" dirty="0"/>
            <a:t> </a:t>
          </a:r>
          <a:r>
            <a:rPr lang="en-US" dirty="0" err="1"/>
            <a:t>sejak</a:t>
          </a:r>
          <a:r>
            <a:rPr lang="en-US" dirty="0"/>
            <a:t> </a:t>
          </a:r>
          <a:r>
            <a:rPr lang="en-US" dirty="0" err="1"/>
            <a:t>pengangkatan</a:t>
          </a:r>
          <a:r>
            <a:rPr lang="en-US" dirty="0"/>
            <a:t> </a:t>
          </a:r>
          <a:r>
            <a:rPr lang="en-US" dirty="0" err="1"/>
            <a:t>pertama</a:t>
          </a:r>
          <a:r>
            <a:rPr lang="en-US" dirty="0"/>
            <a:t> </a:t>
          </a:r>
          <a:r>
            <a:rPr lang="en-US" dirty="0" err="1"/>
            <a:t>sampai</a:t>
          </a:r>
          <a:r>
            <a:rPr lang="en-US" dirty="0"/>
            <a:t> SK </a:t>
          </a:r>
          <a:r>
            <a:rPr lang="en-US" dirty="0" err="1"/>
            <a:t>Pangkat</a:t>
          </a:r>
          <a:r>
            <a:rPr lang="en-US" dirty="0"/>
            <a:t> </a:t>
          </a:r>
          <a:r>
            <a:rPr lang="en-US" dirty="0" err="1"/>
            <a:t>Terakhir</a:t>
          </a:r>
          <a:r>
            <a:rPr lang="en-US" dirty="0"/>
            <a:t> </a:t>
          </a:r>
        </a:p>
      </dgm:t>
    </dgm:pt>
    <dgm:pt modelId="{D2B04725-4808-45DE-A3B3-D1C91C046000}" type="parTrans" cxnId="{C5B1FB9B-D234-4088-991B-576F94F3E0F5}">
      <dgm:prSet/>
      <dgm:spPr/>
      <dgm:t>
        <a:bodyPr/>
        <a:lstStyle/>
        <a:p>
          <a:endParaRPr lang="en-US"/>
        </a:p>
      </dgm:t>
    </dgm:pt>
    <dgm:pt modelId="{5C58AB33-30E6-4004-ADC1-E11758F59F27}" type="sibTrans" cxnId="{C5B1FB9B-D234-4088-991B-576F94F3E0F5}">
      <dgm:prSet/>
      <dgm:spPr/>
      <dgm:t>
        <a:bodyPr/>
        <a:lstStyle/>
        <a:p>
          <a:endParaRPr lang="en-US"/>
        </a:p>
      </dgm:t>
    </dgm:pt>
    <dgm:pt modelId="{F7769288-7B89-4218-9DB0-7C3BE42216BC}">
      <dgm:prSet phldrT="[Text]"/>
      <dgm:spPr/>
      <dgm:t>
        <a:bodyPr/>
        <a:lstStyle/>
        <a:p>
          <a:r>
            <a:rPr lang="en-US"/>
            <a:t>SK PNS </a:t>
          </a:r>
          <a:endParaRPr lang="en-US" dirty="0"/>
        </a:p>
      </dgm:t>
    </dgm:pt>
    <dgm:pt modelId="{15DBC1F9-F340-474E-9D0F-7A53B6EA0EFB}" type="parTrans" cxnId="{F3760539-1FCA-4986-8AF2-39B2B8C31B2E}">
      <dgm:prSet/>
      <dgm:spPr/>
      <dgm:t>
        <a:bodyPr/>
        <a:lstStyle/>
        <a:p>
          <a:endParaRPr lang="en-US"/>
        </a:p>
      </dgm:t>
    </dgm:pt>
    <dgm:pt modelId="{79E3873C-3965-445D-82C1-43C9F482FDCA}" type="sibTrans" cxnId="{F3760539-1FCA-4986-8AF2-39B2B8C31B2E}">
      <dgm:prSet/>
      <dgm:spPr/>
      <dgm:t>
        <a:bodyPr/>
        <a:lstStyle/>
        <a:p>
          <a:endParaRPr lang="en-US"/>
        </a:p>
      </dgm:t>
    </dgm:pt>
    <dgm:pt modelId="{C961F4E6-85E4-46F3-AEF1-A011EEC34211}">
      <dgm:prSet phldrT="[Text]"/>
      <dgm:spPr/>
      <dgm:t>
        <a:bodyPr/>
        <a:lstStyle/>
        <a:p>
          <a:r>
            <a:rPr lang="en-US" dirty="0"/>
            <a:t>SK </a:t>
          </a:r>
          <a:r>
            <a:rPr lang="en-US" dirty="0" err="1"/>
            <a:t>Jabatan</a:t>
          </a:r>
          <a:r>
            <a:rPr lang="en-US" dirty="0"/>
            <a:t> </a:t>
          </a:r>
          <a:r>
            <a:rPr lang="en-US" dirty="0" err="1"/>
            <a:t>sejak</a:t>
          </a:r>
          <a:r>
            <a:rPr lang="en-US" dirty="0"/>
            <a:t> </a:t>
          </a:r>
          <a:r>
            <a:rPr lang="en-US" dirty="0" err="1"/>
            <a:t>pengangkatan</a:t>
          </a:r>
          <a:r>
            <a:rPr lang="en-US" dirty="0"/>
            <a:t> </a:t>
          </a:r>
          <a:r>
            <a:rPr lang="en-US" dirty="0" err="1"/>
            <a:t>pertama</a:t>
          </a:r>
          <a:r>
            <a:rPr lang="en-US" dirty="0"/>
            <a:t> </a:t>
          </a:r>
          <a:r>
            <a:rPr lang="en-US" dirty="0" err="1"/>
            <a:t>sampai</a:t>
          </a:r>
          <a:r>
            <a:rPr lang="en-US" dirty="0"/>
            <a:t> SK </a:t>
          </a:r>
          <a:r>
            <a:rPr lang="en-US" dirty="0" err="1"/>
            <a:t>Jabatan</a:t>
          </a:r>
          <a:r>
            <a:rPr lang="en-US" dirty="0"/>
            <a:t> </a:t>
          </a:r>
          <a:r>
            <a:rPr lang="en-US" dirty="0" err="1"/>
            <a:t>Terakhir</a:t>
          </a:r>
          <a:r>
            <a:rPr lang="en-US" dirty="0"/>
            <a:t> </a:t>
          </a:r>
        </a:p>
      </dgm:t>
    </dgm:pt>
    <dgm:pt modelId="{E3BBE598-CC81-497D-BBB9-EDE2CD8CE30B}" type="parTrans" cxnId="{8F53DB56-D756-4088-B5E4-6A6AF5CCA729}">
      <dgm:prSet/>
      <dgm:spPr/>
      <dgm:t>
        <a:bodyPr/>
        <a:lstStyle/>
        <a:p>
          <a:endParaRPr lang="en-US"/>
        </a:p>
      </dgm:t>
    </dgm:pt>
    <dgm:pt modelId="{772E5A7A-7656-4D80-9F70-4052375433B2}" type="sibTrans" cxnId="{8F53DB56-D756-4088-B5E4-6A6AF5CCA729}">
      <dgm:prSet/>
      <dgm:spPr/>
      <dgm:t>
        <a:bodyPr/>
        <a:lstStyle/>
        <a:p>
          <a:endParaRPr lang="en-US"/>
        </a:p>
      </dgm:t>
    </dgm:pt>
    <dgm:pt modelId="{3B5CE7FB-6993-406C-A825-7E19FA0DC217}">
      <dgm:prSet phldrT="[Text]"/>
      <dgm:spPr/>
      <dgm:t>
        <a:bodyPr/>
        <a:lstStyle/>
        <a:p>
          <a:r>
            <a:rPr lang="pl-PL" dirty="0"/>
            <a:t>Kartu Nomor Pokok Wajib Pajak (NPWP)</a:t>
          </a:r>
          <a:endParaRPr lang="en-US" dirty="0"/>
        </a:p>
      </dgm:t>
    </dgm:pt>
    <dgm:pt modelId="{5E4A2C5D-0D3A-43A4-B1E6-128A2787A33F}" type="parTrans" cxnId="{3CBE2AC8-2B04-4759-96E5-A493ACC41F16}">
      <dgm:prSet/>
      <dgm:spPr/>
      <dgm:t>
        <a:bodyPr/>
        <a:lstStyle/>
        <a:p>
          <a:endParaRPr lang="en-US"/>
        </a:p>
      </dgm:t>
    </dgm:pt>
    <dgm:pt modelId="{2F6A9C0C-19DE-46BD-8355-027EE34168C5}" type="sibTrans" cxnId="{3CBE2AC8-2B04-4759-96E5-A493ACC41F16}">
      <dgm:prSet/>
      <dgm:spPr/>
      <dgm:t>
        <a:bodyPr/>
        <a:lstStyle/>
        <a:p>
          <a:endParaRPr lang="en-US"/>
        </a:p>
      </dgm:t>
    </dgm:pt>
    <dgm:pt modelId="{CBAA16F3-37F0-4A4B-8870-02DE50212382}">
      <dgm:prSet phldrT="[Text]"/>
      <dgm:spPr/>
      <dgm:t>
        <a:bodyPr/>
        <a:lstStyle/>
        <a:p>
          <a:r>
            <a:rPr lang="en-US"/>
            <a:t>Kartu Badan Penyelenggara Jaminan Sosial Kesehatan (BPJS Kesehatan)</a:t>
          </a:r>
          <a:endParaRPr lang="en-US" dirty="0"/>
        </a:p>
      </dgm:t>
    </dgm:pt>
    <dgm:pt modelId="{5070A658-C180-4B20-8763-2E9C39064324}" type="parTrans" cxnId="{C6472D52-EBE0-468A-9A3F-C4FACF5E54F7}">
      <dgm:prSet/>
      <dgm:spPr/>
      <dgm:t>
        <a:bodyPr/>
        <a:lstStyle/>
        <a:p>
          <a:endParaRPr lang="en-US"/>
        </a:p>
      </dgm:t>
    </dgm:pt>
    <dgm:pt modelId="{908C4EAC-D39A-4E54-BA8B-C5B8BC92E130}" type="sibTrans" cxnId="{C6472D52-EBE0-468A-9A3F-C4FACF5E54F7}">
      <dgm:prSet/>
      <dgm:spPr/>
      <dgm:t>
        <a:bodyPr/>
        <a:lstStyle/>
        <a:p>
          <a:endParaRPr lang="en-US"/>
        </a:p>
      </dgm:t>
    </dgm:pt>
    <dgm:pt modelId="{BC1A7FAA-7130-44DA-9CC4-C2D0875C51EA}">
      <dgm:prSet/>
      <dgm:spPr/>
      <dgm:t>
        <a:bodyPr/>
        <a:lstStyle/>
        <a:p>
          <a:r>
            <a:rPr lang="en-US" dirty="0"/>
            <a:t>Kartu Tanda Penduduk (KTP)</a:t>
          </a:r>
        </a:p>
      </dgm:t>
    </dgm:pt>
    <dgm:pt modelId="{A4D8B0CF-E149-4A16-AF32-67843141E1E4}" type="parTrans" cxnId="{5F4D747F-9DEB-48EA-8622-CBE84EC353B6}">
      <dgm:prSet/>
      <dgm:spPr/>
      <dgm:t>
        <a:bodyPr/>
        <a:lstStyle/>
        <a:p>
          <a:endParaRPr lang="en-US"/>
        </a:p>
      </dgm:t>
    </dgm:pt>
    <dgm:pt modelId="{70BE28B0-8AD8-4283-8F9B-321061640044}" type="sibTrans" cxnId="{5F4D747F-9DEB-48EA-8622-CBE84EC353B6}">
      <dgm:prSet/>
      <dgm:spPr/>
      <dgm:t>
        <a:bodyPr/>
        <a:lstStyle/>
        <a:p>
          <a:endParaRPr lang="en-US"/>
        </a:p>
      </dgm:t>
    </dgm:pt>
    <dgm:pt modelId="{213E1D6A-B1B1-4A16-B9BC-193AC40E8DE3}">
      <dgm:prSet/>
      <dgm:spPr/>
      <dgm:t>
        <a:bodyPr/>
        <a:lstStyle/>
        <a:p>
          <a:r>
            <a:rPr lang="en-US" dirty="0"/>
            <a:t>Sertifikat-sertifikat Pendidikan dan Pelatihan Struktural</a:t>
          </a:r>
        </a:p>
      </dgm:t>
    </dgm:pt>
    <dgm:pt modelId="{24252A2A-0D13-49A8-A5AD-AF3452CD7BA8}" type="parTrans" cxnId="{45B33089-5B19-452E-B173-B6238A4679DF}">
      <dgm:prSet/>
      <dgm:spPr/>
      <dgm:t>
        <a:bodyPr/>
        <a:lstStyle/>
        <a:p>
          <a:endParaRPr lang="en-US"/>
        </a:p>
      </dgm:t>
    </dgm:pt>
    <dgm:pt modelId="{55F5C284-359C-4CEA-844E-010B4FAE174D}" type="sibTrans" cxnId="{45B33089-5B19-452E-B173-B6238A4679DF}">
      <dgm:prSet/>
      <dgm:spPr/>
      <dgm:t>
        <a:bodyPr/>
        <a:lstStyle/>
        <a:p>
          <a:endParaRPr lang="en-US"/>
        </a:p>
      </dgm:t>
    </dgm:pt>
    <dgm:pt modelId="{6EE305D6-F192-49C0-AC03-D80A4C608ED5}">
      <dgm:prSet/>
      <dgm:spPr/>
      <dgm:t>
        <a:bodyPr/>
        <a:lstStyle/>
        <a:p>
          <a:r>
            <a:rPr lang="en-US" dirty="0"/>
            <a:t>Sertifikat-sertifikat Pendidikan dan Pelatihan Fungsional</a:t>
          </a:r>
        </a:p>
      </dgm:t>
    </dgm:pt>
    <dgm:pt modelId="{A6151893-C2FA-4708-81F6-6A496E632DA6}" type="parTrans" cxnId="{6F27356B-39C5-4180-9CA3-16692E309048}">
      <dgm:prSet/>
      <dgm:spPr/>
      <dgm:t>
        <a:bodyPr/>
        <a:lstStyle/>
        <a:p>
          <a:endParaRPr lang="en-US"/>
        </a:p>
      </dgm:t>
    </dgm:pt>
    <dgm:pt modelId="{0B385D3F-0CF8-4F17-BE3B-8CCA26D4EA0D}" type="sibTrans" cxnId="{6F27356B-39C5-4180-9CA3-16692E309048}">
      <dgm:prSet/>
      <dgm:spPr/>
      <dgm:t>
        <a:bodyPr/>
        <a:lstStyle/>
        <a:p>
          <a:endParaRPr lang="en-US"/>
        </a:p>
      </dgm:t>
    </dgm:pt>
    <dgm:pt modelId="{35AA7F2A-564E-47E2-8F81-9FC2A7E8A7D2}">
      <dgm:prSet/>
      <dgm:spPr/>
      <dgm:t>
        <a:bodyPr/>
        <a:lstStyle/>
        <a:p>
          <a:r>
            <a:rPr lang="en-US" dirty="0"/>
            <a:t>Sertifikat-sertifikat Pendidikan dan Pelatihan Teknis</a:t>
          </a:r>
        </a:p>
      </dgm:t>
    </dgm:pt>
    <dgm:pt modelId="{C09B9538-4EB5-46A9-94ED-EE79DC3FE8E5}" type="parTrans" cxnId="{32C135F6-9423-4790-92EB-92C6F02CBD79}">
      <dgm:prSet/>
      <dgm:spPr/>
      <dgm:t>
        <a:bodyPr/>
        <a:lstStyle/>
        <a:p>
          <a:endParaRPr lang="en-US"/>
        </a:p>
      </dgm:t>
    </dgm:pt>
    <dgm:pt modelId="{114008E3-030D-4F0D-BD24-C342941C39C1}" type="sibTrans" cxnId="{32C135F6-9423-4790-92EB-92C6F02CBD79}">
      <dgm:prSet/>
      <dgm:spPr/>
      <dgm:t>
        <a:bodyPr/>
        <a:lstStyle/>
        <a:p>
          <a:endParaRPr lang="en-US"/>
        </a:p>
      </dgm:t>
    </dgm:pt>
    <dgm:pt modelId="{F5382605-D2F6-4208-82AD-165C2E387231}" type="pres">
      <dgm:prSet presAssocID="{CD13D667-713F-44D6-BA0E-92C47FC56A3B}" presName="diagram" presStyleCnt="0">
        <dgm:presLayoutVars>
          <dgm:dir/>
          <dgm:resizeHandles val="exact"/>
        </dgm:presLayoutVars>
      </dgm:prSet>
      <dgm:spPr/>
    </dgm:pt>
    <dgm:pt modelId="{9363C692-01B5-45EF-8A33-99AA1C82A1AB}" type="pres">
      <dgm:prSet presAssocID="{8A3FC15C-97B9-4079-AD31-FAB07819E9BB}" presName="node" presStyleLbl="node1" presStyleIdx="0" presStyleCnt="15">
        <dgm:presLayoutVars>
          <dgm:bulletEnabled val="1"/>
        </dgm:presLayoutVars>
      </dgm:prSet>
      <dgm:spPr/>
    </dgm:pt>
    <dgm:pt modelId="{2CBB9E24-339F-4195-9FF2-9F507CA752C5}" type="pres">
      <dgm:prSet presAssocID="{5217E2D2-556A-44E9-AD93-8811EA053D26}" presName="sibTrans" presStyleCnt="0"/>
      <dgm:spPr/>
    </dgm:pt>
    <dgm:pt modelId="{0977E428-D2FD-49E6-8544-1D408C88FE4D}" type="pres">
      <dgm:prSet presAssocID="{F7769288-7B89-4218-9DB0-7C3BE42216BC}" presName="node" presStyleLbl="node1" presStyleIdx="1" presStyleCnt="15">
        <dgm:presLayoutVars>
          <dgm:bulletEnabled val="1"/>
        </dgm:presLayoutVars>
      </dgm:prSet>
      <dgm:spPr/>
    </dgm:pt>
    <dgm:pt modelId="{EB3B94C3-3FAA-4FA3-82FC-82491016D9E9}" type="pres">
      <dgm:prSet presAssocID="{79E3873C-3965-445D-82C1-43C9F482FDCA}" presName="sibTrans" presStyleCnt="0"/>
      <dgm:spPr/>
    </dgm:pt>
    <dgm:pt modelId="{BF7041F4-CB28-4BC9-ADCE-8F8F8CD0FF62}" type="pres">
      <dgm:prSet presAssocID="{F3FC09FB-55AF-4C99-B5F2-13B563695C76}" presName="node" presStyleLbl="node1" presStyleIdx="2" presStyleCnt="15">
        <dgm:presLayoutVars>
          <dgm:bulletEnabled val="1"/>
        </dgm:presLayoutVars>
      </dgm:prSet>
      <dgm:spPr/>
    </dgm:pt>
    <dgm:pt modelId="{4357524E-9BBA-431E-85B6-70C8233AA9E2}" type="pres">
      <dgm:prSet presAssocID="{00BB61BE-99F9-44F1-A754-AE03E74F047D}" presName="sibTrans" presStyleCnt="0"/>
      <dgm:spPr/>
    </dgm:pt>
    <dgm:pt modelId="{85F68FB9-820B-443B-9820-8A5B2D8C75CB}" type="pres">
      <dgm:prSet presAssocID="{4F927431-4E62-4AFB-8CEC-34A86434DF17}" presName="node" presStyleLbl="node1" presStyleIdx="3" presStyleCnt="15">
        <dgm:presLayoutVars>
          <dgm:bulletEnabled val="1"/>
        </dgm:presLayoutVars>
      </dgm:prSet>
      <dgm:spPr/>
    </dgm:pt>
    <dgm:pt modelId="{2B07A411-3E98-49C3-8C7F-DB39D34B878D}" type="pres">
      <dgm:prSet presAssocID="{3306D003-AEEF-4776-B874-FCB211D52C80}" presName="sibTrans" presStyleCnt="0"/>
      <dgm:spPr/>
    </dgm:pt>
    <dgm:pt modelId="{4C6F958E-B391-4CFD-99D9-EE3E5B70F9FF}" type="pres">
      <dgm:prSet presAssocID="{B016D1E5-EC84-4510-BD6E-E9DC31E5A439}" presName="node" presStyleLbl="node1" presStyleIdx="4" presStyleCnt="15">
        <dgm:presLayoutVars>
          <dgm:bulletEnabled val="1"/>
        </dgm:presLayoutVars>
      </dgm:prSet>
      <dgm:spPr/>
    </dgm:pt>
    <dgm:pt modelId="{9BCCF90F-3764-47A0-B986-63AAD00546E9}" type="pres">
      <dgm:prSet presAssocID="{7B34D509-8BF7-4FDE-8653-60E7AB07BF89}" presName="sibTrans" presStyleCnt="0"/>
      <dgm:spPr/>
    </dgm:pt>
    <dgm:pt modelId="{0E0C9580-1783-40F1-A96E-6FAD8AFA4484}" type="pres">
      <dgm:prSet presAssocID="{68EBA0EC-1CA4-420D-91E3-C86AE7683293}" presName="node" presStyleLbl="node1" presStyleIdx="5" presStyleCnt="15">
        <dgm:presLayoutVars>
          <dgm:bulletEnabled val="1"/>
        </dgm:presLayoutVars>
      </dgm:prSet>
      <dgm:spPr/>
    </dgm:pt>
    <dgm:pt modelId="{FBCC400B-C09A-4810-837A-388AC8D4D12A}" type="pres">
      <dgm:prSet presAssocID="{A81DD0B1-F069-4911-B586-92572EC14026}" presName="sibTrans" presStyleCnt="0"/>
      <dgm:spPr/>
    </dgm:pt>
    <dgm:pt modelId="{E31910A9-A297-4D5F-984D-2502050BB8C2}" type="pres">
      <dgm:prSet presAssocID="{D9E5CDBF-3B87-46F9-AE92-16DBB3B73A23}" presName="node" presStyleLbl="node1" presStyleIdx="6" presStyleCnt="15">
        <dgm:presLayoutVars>
          <dgm:bulletEnabled val="1"/>
        </dgm:presLayoutVars>
      </dgm:prSet>
      <dgm:spPr/>
    </dgm:pt>
    <dgm:pt modelId="{A25CC9E3-E380-4A9B-9848-0BBFEA70D9D9}" type="pres">
      <dgm:prSet presAssocID="{91CA63E0-D7A4-46FF-B99C-52939BE5DF64}" presName="sibTrans" presStyleCnt="0"/>
      <dgm:spPr/>
    </dgm:pt>
    <dgm:pt modelId="{BDA0F59F-B619-4D62-A500-7F2928B3EEC8}" type="pres">
      <dgm:prSet presAssocID="{D742E91C-F357-4E94-AF0C-59493CEA8408}" presName="node" presStyleLbl="node1" presStyleIdx="7" presStyleCnt="15">
        <dgm:presLayoutVars>
          <dgm:bulletEnabled val="1"/>
        </dgm:presLayoutVars>
      </dgm:prSet>
      <dgm:spPr/>
    </dgm:pt>
    <dgm:pt modelId="{BC4942B3-8E19-4F4D-B21D-FDD292C75DF2}" type="pres">
      <dgm:prSet presAssocID="{5C58AB33-30E6-4004-ADC1-E11758F59F27}" presName="sibTrans" presStyleCnt="0"/>
      <dgm:spPr/>
    </dgm:pt>
    <dgm:pt modelId="{C34DF8F3-5FE1-4B24-A208-FB2F2B414C87}" type="pres">
      <dgm:prSet presAssocID="{C961F4E6-85E4-46F3-AEF1-A011EEC34211}" presName="node" presStyleLbl="node1" presStyleIdx="8" presStyleCnt="15">
        <dgm:presLayoutVars>
          <dgm:bulletEnabled val="1"/>
        </dgm:presLayoutVars>
      </dgm:prSet>
      <dgm:spPr/>
    </dgm:pt>
    <dgm:pt modelId="{465EFDA6-1A60-4328-B8C3-C19E40ECAE54}" type="pres">
      <dgm:prSet presAssocID="{772E5A7A-7656-4D80-9F70-4052375433B2}" presName="sibTrans" presStyleCnt="0"/>
      <dgm:spPr/>
    </dgm:pt>
    <dgm:pt modelId="{ACBB863B-BEEE-47AA-B704-EB4109EECBC3}" type="pres">
      <dgm:prSet presAssocID="{3B5CE7FB-6993-406C-A825-7E19FA0DC217}" presName="node" presStyleLbl="node1" presStyleIdx="9" presStyleCnt="15">
        <dgm:presLayoutVars>
          <dgm:bulletEnabled val="1"/>
        </dgm:presLayoutVars>
      </dgm:prSet>
      <dgm:spPr/>
    </dgm:pt>
    <dgm:pt modelId="{6E4AE0BB-03C6-4635-AC5B-8758B3257023}" type="pres">
      <dgm:prSet presAssocID="{2F6A9C0C-19DE-46BD-8355-027EE34168C5}" presName="sibTrans" presStyleCnt="0"/>
      <dgm:spPr/>
    </dgm:pt>
    <dgm:pt modelId="{4D18E5BB-8465-410D-A71D-676BFF851F6C}" type="pres">
      <dgm:prSet presAssocID="{CBAA16F3-37F0-4A4B-8870-02DE50212382}" presName="node" presStyleLbl="node1" presStyleIdx="10" presStyleCnt="15">
        <dgm:presLayoutVars>
          <dgm:bulletEnabled val="1"/>
        </dgm:presLayoutVars>
      </dgm:prSet>
      <dgm:spPr/>
    </dgm:pt>
    <dgm:pt modelId="{248687E9-4C3E-4B7F-AEB7-28AAAEDFC939}" type="pres">
      <dgm:prSet presAssocID="{908C4EAC-D39A-4E54-BA8B-C5B8BC92E130}" presName="sibTrans" presStyleCnt="0"/>
      <dgm:spPr/>
    </dgm:pt>
    <dgm:pt modelId="{9F6C2EE4-D072-4373-B48A-0C139BF41FF4}" type="pres">
      <dgm:prSet presAssocID="{BC1A7FAA-7130-44DA-9CC4-C2D0875C51EA}" presName="node" presStyleLbl="node1" presStyleIdx="11" presStyleCnt="15">
        <dgm:presLayoutVars>
          <dgm:bulletEnabled val="1"/>
        </dgm:presLayoutVars>
      </dgm:prSet>
      <dgm:spPr/>
    </dgm:pt>
    <dgm:pt modelId="{7DA4A292-3B4A-4F16-8A8C-1C224E184100}" type="pres">
      <dgm:prSet presAssocID="{70BE28B0-8AD8-4283-8F9B-321061640044}" presName="sibTrans" presStyleCnt="0"/>
      <dgm:spPr/>
    </dgm:pt>
    <dgm:pt modelId="{98C072CD-DF92-4FDF-9394-CBA8FCA0AF20}" type="pres">
      <dgm:prSet presAssocID="{213E1D6A-B1B1-4A16-B9BC-193AC40E8DE3}" presName="node" presStyleLbl="node1" presStyleIdx="12" presStyleCnt="15">
        <dgm:presLayoutVars>
          <dgm:bulletEnabled val="1"/>
        </dgm:presLayoutVars>
      </dgm:prSet>
      <dgm:spPr/>
    </dgm:pt>
    <dgm:pt modelId="{F1907D72-6A8A-4128-8D04-DEF3F54FE47D}" type="pres">
      <dgm:prSet presAssocID="{55F5C284-359C-4CEA-844E-010B4FAE174D}" presName="sibTrans" presStyleCnt="0"/>
      <dgm:spPr/>
    </dgm:pt>
    <dgm:pt modelId="{BB7984F5-B751-47E3-A611-F52CBC00892D}" type="pres">
      <dgm:prSet presAssocID="{6EE305D6-F192-49C0-AC03-D80A4C608ED5}" presName="node" presStyleLbl="node1" presStyleIdx="13" presStyleCnt="15">
        <dgm:presLayoutVars>
          <dgm:bulletEnabled val="1"/>
        </dgm:presLayoutVars>
      </dgm:prSet>
      <dgm:spPr/>
    </dgm:pt>
    <dgm:pt modelId="{B13236DC-5BA6-42A5-A223-403D40737CE9}" type="pres">
      <dgm:prSet presAssocID="{0B385D3F-0CF8-4F17-BE3B-8CCA26D4EA0D}" presName="sibTrans" presStyleCnt="0"/>
      <dgm:spPr/>
    </dgm:pt>
    <dgm:pt modelId="{77719CB0-A525-49B4-BD5A-D5445E8EBE4A}" type="pres">
      <dgm:prSet presAssocID="{35AA7F2A-564E-47E2-8F81-9FC2A7E8A7D2}" presName="node" presStyleLbl="node1" presStyleIdx="14" presStyleCnt="15">
        <dgm:presLayoutVars>
          <dgm:bulletEnabled val="1"/>
        </dgm:presLayoutVars>
      </dgm:prSet>
      <dgm:spPr/>
    </dgm:pt>
  </dgm:ptLst>
  <dgm:cxnLst>
    <dgm:cxn modelId="{7D54C503-DC1D-4A09-B4FD-85F2B2032CA5}" type="presOf" srcId="{35AA7F2A-564E-47E2-8F81-9FC2A7E8A7D2}" destId="{77719CB0-A525-49B4-BD5A-D5445E8EBE4A}" srcOrd="0" destOrd="0" presId="urn:microsoft.com/office/officeart/2005/8/layout/default"/>
    <dgm:cxn modelId="{7A9EBD10-78B9-43B6-94C0-CD66157BCBB4}" type="presOf" srcId="{D9E5CDBF-3B87-46F9-AE92-16DBB3B73A23}" destId="{E31910A9-A297-4D5F-984D-2502050BB8C2}" srcOrd="0" destOrd="0" presId="urn:microsoft.com/office/officeart/2005/8/layout/default"/>
    <dgm:cxn modelId="{0C520629-7267-4BAC-AE51-3A7CAA8BBCA1}" type="presOf" srcId="{6EE305D6-F192-49C0-AC03-D80A4C608ED5}" destId="{BB7984F5-B751-47E3-A611-F52CBC00892D}" srcOrd="0" destOrd="0" presId="urn:microsoft.com/office/officeart/2005/8/layout/default"/>
    <dgm:cxn modelId="{F6732F32-F769-42C1-AE0B-9DEFBA180283}" type="presOf" srcId="{CD13D667-713F-44D6-BA0E-92C47FC56A3B}" destId="{F5382605-D2F6-4208-82AD-165C2E387231}" srcOrd="0" destOrd="0" presId="urn:microsoft.com/office/officeart/2005/8/layout/default"/>
    <dgm:cxn modelId="{F36F4934-7CF3-4857-8D95-D4FBBED828FA}" type="presOf" srcId="{3B5CE7FB-6993-406C-A825-7E19FA0DC217}" destId="{ACBB863B-BEEE-47AA-B704-EB4109EECBC3}" srcOrd="0" destOrd="0" presId="urn:microsoft.com/office/officeart/2005/8/layout/default"/>
    <dgm:cxn modelId="{F3760539-1FCA-4986-8AF2-39B2B8C31B2E}" srcId="{CD13D667-713F-44D6-BA0E-92C47FC56A3B}" destId="{F7769288-7B89-4218-9DB0-7C3BE42216BC}" srcOrd="1" destOrd="0" parTransId="{15DBC1F9-F340-474E-9D0F-7A53B6EA0EFB}" sibTransId="{79E3873C-3965-445D-82C1-43C9F482FDCA}"/>
    <dgm:cxn modelId="{38D5DF61-ECDE-4369-B0BB-68B697FB1AFD}" srcId="{CD13D667-713F-44D6-BA0E-92C47FC56A3B}" destId="{4F927431-4E62-4AFB-8CEC-34A86434DF17}" srcOrd="3" destOrd="0" parTransId="{D5CAE548-50CA-4A16-9D86-E897DD697DBF}" sibTransId="{3306D003-AEEF-4776-B874-FCB211D52C80}"/>
    <dgm:cxn modelId="{70DEEE49-47BB-4045-933F-A88E80915522}" type="presOf" srcId="{F3FC09FB-55AF-4C99-B5F2-13B563695C76}" destId="{BF7041F4-CB28-4BC9-ADCE-8F8F8CD0FF62}" srcOrd="0" destOrd="0" presId="urn:microsoft.com/office/officeart/2005/8/layout/default"/>
    <dgm:cxn modelId="{6F27356B-39C5-4180-9CA3-16692E309048}" srcId="{CD13D667-713F-44D6-BA0E-92C47FC56A3B}" destId="{6EE305D6-F192-49C0-AC03-D80A4C608ED5}" srcOrd="13" destOrd="0" parTransId="{A6151893-C2FA-4708-81F6-6A496E632DA6}" sibTransId="{0B385D3F-0CF8-4F17-BE3B-8CCA26D4EA0D}"/>
    <dgm:cxn modelId="{F025DB4E-0B2A-44EE-92F8-C73530424D67}" type="presOf" srcId="{68EBA0EC-1CA4-420D-91E3-C86AE7683293}" destId="{0E0C9580-1783-40F1-A96E-6FAD8AFA4484}" srcOrd="0" destOrd="0" presId="urn:microsoft.com/office/officeart/2005/8/layout/default"/>
    <dgm:cxn modelId="{C6472D52-EBE0-468A-9A3F-C4FACF5E54F7}" srcId="{CD13D667-713F-44D6-BA0E-92C47FC56A3B}" destId="{CBAA16F3-37F0-4A4B-8870-02DE50212382}" srcOrd="10" destOrd="0" parTransId="{5070A658-C180-4B20-8763-2E9C39064324}" sibTransId="{908C4EAC-D39A-4E54-BA8B-C5B8BC92E130}"/>
    <dgm:cxn modelId="{8F53DB56-D756-4088-B5E4-6A6AF5CCA729}" srcId="{CD13D667-713F-44D6-BA0E-92C47FC56A3B}" destId="{C961F4E6-85E4-46F3-AEF1-A011EEC34211}" srcOrd="8" destOrd="0" parTransId="{E3BBE598-CC81-497D-BBB9-EDE2CD8CE30B}" sibTransId="{772E5A7A-7656-4D80-9F70-4052375433B2}"/>
    <dgm:cxn modelId="{57388C7C-D974-4662-9388-9F52DADC7F40}" srcId="{CD13D667-713F-44D6-BA0E-92C47FC56A3B}" destId="{8A3FC15C-97B9-4079-AD31-FAB07819E9BB}" srcOrd="0" destOrd="0" parTransId="{8DC8867D-7BFA-4221-B741-17D2BE239776}" sibTransId="{5217E2D2-556A-44E9-AD93-8811EA053D26}"/>
    <dgm:cxn modelId="{5F4D747F-9DEB-48EA-8622-CBE84EC353B6}" srcId="{CD13D667-713F-44D6-BA0E-92C47FC56A3B}" destId="{BC1A7FAA-7130-44DA-9CC4-C2D0875C51EA}" srcOrd="11" destOrd="0" parTransId="{A4D8B0CF-E149-4A16-AF32-67843141E1E4}" sibTransId="{70BE28B0-8AD8-4283-8F9B-321061640044}"/>
    <dgm:cxn modelId="{45B33089-5B19-452E-B173-B6238A4679DF}" srcId="{CD13D667-713F-44D6-BA0E-92C47FC56A3B}" destId="{213E1D6A-B1B1-4A16-B9BC-193AC40E8DE3}" srcOrd="12" destOrd="0" parTransId="{24252A2A-0D13-49A8-A5AD-AF3452CD7BA8}" sibTransId="{55F5C284-359C-4CEA-844E-010B4FAE174D}"/>
    <dgm:cxn modelId="{E4E1058E-9EA3-463A-82C7-3A4AD911AEBB}" type="presOf" srcId="{CBAA16F3-37F0-4A4B-8870-02DE50212382}" destId="{4D18E5BB-8465-410D-A71D-676BFF851F6C}" srcOrd="0" destOrd="0" presId="urn:microsoft.com/office/officeart/2005/8/layout/default"/>
    <dgm:cxn modelId="{C5B1FB9B-D234-4088-991B-576F94F3E0F5}" srcId="{CD13D667-713F-44D6-BA0E-92C47FC56A3B}" destId="{D742E91C-F357-4E94-AF0C-59493CEA8408}" srcOrd="7" destOrd="0" parTransId="{D2B04725-4808-45DE-A3B3-D1C91C046000}" sibTransId="{5C58AB33-30E6-4004-ADC1-E11758F59F27}"/>
    <dgm:cxn modelId="{1CEA50A7-9E2A-475D-9620-ACE25CC1B15A}" type="presOf" srcId="{F7769288-7B89-4218-9DB0-7C3BE42216BC}" destId="{0977E428-D2FD-49E6-8544-1D408C88FE4D}" srcOrd="0" destOrd="0" presId="urn:microsoft.com/office/officeart/2005/8/layout/default"/>
    <dgm:cxn modelId="{C2C177B4-BD31-4F85-9A76-8E15CC1DDEFC}" srcId="{CD13D667-713F-44D6-BA0E-92C47FC56A3B}" destId="{D9E5CDBF-3B87-46F9-AE92-16DBB3B73A23}" srcOrd="6" destOrd="0" parTransId="{E021F86C-ADEA-4C67-AB95-6F65A3E49504}" sibTransId="{91CA63E0-D7A4-46FF-B99C-52939BE5DF64}"/>
    <dgm:cxn modelId="{37ADF7BB-6F41-4730-A8A9-DBE212355FC8}" type="presOf" srcId="{213E1D6A-B1B1-4A16-B9BC-193AC40E8DE3}" destId="{98C072CD-DF92-4FDF-9394-CBA8FCA0AF20}" srcOrd="0" destOrd="0" presId="urn:microsoft.com/office/officeart/2005/8/layout/default"/>
    <dgm:cxn modelId="{936D5DBC-B7A7-49C1-B6A4-7D072ED7D130}" type="presOf" srcId="{C961F4E6-85E4-46F3-AEF1-A011EEC34211}" destId="{C34DF8F3-5FE1-4B24-A208-FB2F2B414C87}" srcOrd="0" destOrd="0" presId="urn:microsoft.com/office/officeart/2005/8/layout/default"/>
    <dgm:cxn modelId="{B1F5B4C5-7060-4FDF-8994-4DA944D5EC95}" srcId="{CD13D667-713F-44D6-BA0E-92C47FC56A3B}" destId="{F3FC09FB-55AF-4C99-B5F2-13B563695C76}" srcOrd="2" destOrd="0" parTransId="{B6AC4D22-754B-4B56-A466-34A9B038C75A}" sibTransId="{00BB61BE-99F9-44F1-A754-AE03E74F047D}"/>
    <dgm:cxn modelId="{C88E5BC6-CE38-458C-B953-0A764B0C162E}" type="presOf" srcId="{BC1A7FAA-7130-44DA-9CC4-C2D0875C51EA}" destId="{9F6C2EE4-D072-4373-B48A-0C139BF41FF4}" srcOrd="0" destOrd="0" presId="urn:microsoft.com/office/officeart/2005/8/layout/default"/>
    <dgm:cxn modelId="{3CBE2AC8-2B04-4759-96E5-A493ACC41F16}" srcId="{CD13D667-713F-44D6-BA0E-92C47FC56A3B}" destId="{3B5CE7FB-6993-406C-A825-7E19FA0DC217}" srcOrd="9" destOrd="0" parTransId="{5E4A2C5D-0D3A-43A4-B1E6-128A2787A33F}" sibTransId="{2F6A9C0C-19DE-46BD-8355-027EE34168C5}"/>
    <dgm:cxn modelId="{6DBE3AD4-5B95-4388-A89D-FABE9618961E}" srcId="{CD13D667-713F-44D6-BA0E-92C47FC56A3B}" destId="{B016D1E5-EC84-4510-BD6E-E9DC31E5A439}" srcOrd="4" destOrd="0" parTransId="{F1DE1FFB-A18D-4C3C-A6DD-6562A4FBC04A}" sibTransId="{7B34D509-8BF7-4FDE-8653-60E7AB07BF89}"/>
    <dgm:cxn modelId="{1DAA7DD5-D270-4719-97AA-0AC3A4EDF0DA}" type="presOf" srcId="{B016D1E5-EC84-4510-BD6E-E9DC31E5A439}" destId="{4C6F958E-B391-4CFD-99D9-EE3E5B70F9FF}" srcOrd="0" destOrd="0" presId="urn:microsoft.com/office/officeart/2005/8/layout/default"/>
    <dgm:cxn modelId="{210FCDD7-DA2D-438D-AA94-89EC994FDAB1}" srcId="{CD13D667-713F-44D6-BA0E-92C47FC56A3B}" destId="{68EBA0EC-1CA4-420D-91E3-C86AE7683293}" srcOrd="5" destOrd="0" parTransId="{8185F2B3-03B1-4477-92BE-5498E4CCD848}" sibTransId="{A81DD0B1-F069-4911-B586-92572EC14026}"/>
    <dgm:cxn modelId="{269229D8-53FA-43D5-B8B9-61C2F2B1D99D}" type="presOf" srcId="{8A3FC15C-97B9-4079-AD31-FAB07819E9BB}" destId="{9363C692-01B5-45EF-8A33-99AA1C82A1AB}" srcOrd="0" destOrd="0" presId="urn:microsoft.com/office/officeart/2005/8/layout/default"/>
    <dgm:cxn modelId="{E79275E2-E6E1-4EB9-A9BF-224D4C0B2CF7}" type="presOf" srcId="{4F927431-4E62-4AFB-8CEC-34A86434DF17}" destId="{85F68FB9-820B-443B-9820-8A5B2D8C75CB}" srcOrd="0" destOrd="0" presId="urn:microsoft.com/office/officeart/2005/8/layout/default"/>
    <dgm:cxn modelId="{E98702EA-8CDE-4CE0-B1D3-F7D0019B6F13}" type="presOf" srcId="{D742E91C-F357-4E94-AF0C-59493CEA8408}" destId="{BDA0F59F-B619-4D62-A500-7F2928B3EEC8}" srcOrd="0" destOrd="0" presId="urn:microsoft.com/office/officeart/2005/8/layout/default"/>
    <dgm:cxn modelId="{32C135F6-9423-4790-92EB-92C6F02CBD79}" srcId="{CD13D667-713F-44D6-BA0E-92C47FC56A3B}" destId="{35AA7F2A-564E-47E2-8F81-9FC2A7E8A7D2}" srcOrd="14" destOrd="0" parTransId="{C09B9538-4EB5-46A9-94ED-EE79DC3FE8E5}" sibTransId="{114008E3-030D-4F0D-BD24-C342941C39C1}"/>
    <dgm:cxn modelId="{D8D11A1C-39C8-4FD9-81EA-DC935E8599F2}" type="presParOf" srcId="{F5382605-D2F6-4208-82AD-165C2E387231}" destId="{9363C692-01B5-45EF-8A33-99AA1C82A1AB}" srcOrd="0" destOrd="0" presId="urn:microsoft.com/office/officeart/2005/8/layout/default"/>
    <dgm:cxn modelId="{DAF23574-18C1-4D00-9515-44CFC6A903D0}" type="presParOf" srcId="{F5382605-D2F6-4208-82AD-165C2E387231}" destId="{2CBB9E24-339F-4195-9FF2-9F507CA752C5}" srcOrd="1" destOrd="0" presId="urn:microsoft.com/office/officeart/2005/8/layout/default"/>
    <dgm:cxn modelId="{69C08F4E-ACC7-4424-AA63-AA0ADC5E920D}" type="presParOf" srcId="{F5382605-D2F6-4208-82AD-165C2E387231}" destId="{0977E428-D2FD-49E6-8544-1D408C88FE4D}" srcOrd="2" destOrd="0" presId="urn:microsoft.com/office/officeart/2005/8/layout/default"/>
    <dgm:cxn modelId="{23E00EED-0B83-410C-9126-22BFDA0BCB14}" type="presParOf" srcId="{F5382605-D2F6-4208-82AD-165C2E387231}" destId="{EB3B94C3-3FAA-4FA3-82FC-82491016D9E9}" srcOrd="3" destOrd="0" presId="urn:microsoft.com/office/officeart/2005/8/layout/default"/>
    <dgm:cxn modelId="{44C00888-F1F0-4AF7-92B2-32E5D70BD060}" type="presParOf" srcId="{F5382605-D2F6-4208-82AD-165C2E387231}" destId="{BF7041F4-CB28-4BC9-ADCE-8F8F8CD0FF62}" srcOrd="4" destOrd="0" presId="urn:microsoft.com/office/officeart/2005/8/layout/default"/>
    <dgm:cxn modelId="{10ABB444-96D6-428F-A4B2-619896A83827}" type="presParOf" srcId="{F5382605-D2F6-4208-82AD-165C2E387231}" destId="{4357524E-9BBA-431E-85B6-70C8233AA9E2}" srcOrd="5" destOrd="0" presId="urn:microsoft.com/office/officeart/2005/8/layout/default"/>
    <dgm:cxn modelId="{9130146D-5D72-44F1-86D6-70E36781076A}" type="presParOf" srcId="{F5382605-D2F6-4208-82AD-165C2E387231}" destId="{85F68FB9-820B-443B-9820-8A5B2D8C75CB}" srcOrd="6" destOrd="0" presId="urn:microsoft.com/office/officeart/2005/8/layout/default"/>
    <dgm:cxn modelId="{848FF1A8-C4C0-45F8-B8FA-064922095C60}" type="presParOf" srcId="{F5382605-D2F6-4208-82AD-165C2E387231}" destId="{2B07A411-3E98-49C3-8C7F-DB39D34B878D}" srcOrd="7" destOrd="0" presId="urn:microsoft.com/office/officeart/2005/8/layout/default"/>
    <dgm:cxn modelId="{27848440-23FE-4703-9F74-FD3D7ED62016}" type="presParOf" srcId="{F5382605-D2F6-4208-82AD-165C2E387231}" destId="{4C6F958E-B391-4CFD-99D9-EE3E5B70F9FF}" srcOrd="8" destOrd="0" presId="urn:microsoft.com/office/officeart/2005/8/layout/default"/>
    <dgm:cxn modelId="{D5125863-1B16-4665-A7BD-4DC572EAB0AB}" type="presParOf" srcId="{F5382605-D2F6-4208-82AD-165C2E387231}" destId="{9BCCF90F-3764-47A0-B986-63AAD00546E9}" srcOrd="9" destOrd="0" presId="urn:microsoft.com/office/officeart/2005/8/layout/default"/>
    <dgm:cxn modelId="{35441CBA-BCE1-4449-A489-35872B523AF3}" type="presParOf" srcId="{F5382605-D2F6-4208-82AD-165C2E387231}" destId="{0E0C9580-1783-40F1-A96E-6FAD8AFA4484}" srcOrd="10" destOrd="0" presId="urn:microsoft.com/office/officeart/2005/8/layout/default"/>
    <dgm:cxn modelId="{093F39A4-9F5E-4484-ABF0-B9F94F66C42F}" type="presParOf" srcId="{F5382605-D2F6-4208-82AD-165C2E387231}" destId="{FBCC400B-C09A-4810-837A-388AC8D4D12A}" srcOrd="11" destOrd="0" presId="urn:microsoft.com/office/officeart/2005/8/layout/default"/>
    <dgm:cxn modelId="{7A3BA365-73C1-4EDE-A9C9-636BE174EE1C}" type="presParOf" srcId="{F5382605-D2F6-4208-82AD-165C2E387231}" destId="{E31910A9-A297-4D5F-984D-2502050BB8C2}" srcOrd="12" destOrd="0" presId="urn:microsoft.com/office/officeart/2005/8/layout/default"/>
    <dgm:cxn modelId="{05CA4163-EF66-4361-93EA-68E5527A9840}" type="presParOf" srcId="{F5382605-D2F6-4208-82AD-165C2E387231}" destId="{A25CC9E3-E380-4A9B-9848-0BBFEA70D9D9}" srcOrd="13" destOrd="0" presId="urn:microsoft.com/office/officeart/2005/8/layout/default"/>
    <dgm:cxn modelId="{4E962A9C-EE84-487D-A801-5E7CA5DB3069}" type="presParOf" srcId="{F5382605-D2F6-4208-82AD-165C2E387231}" destId="{BDA0F59F-B619-4D62-A500-7F2928B3EEC8}" srcOrd="14" destOrd="0" presId="urn:microsoft.com/office/officeart/2005/8/layout/default"/>
    <dgm:cxn modelId="{0CACF6AC-2D37-471F-8142-DA917F73E66E}" type="presParOf" srcId="{F5382605-D2F6-4208-82AD-165C2E387231}" destId="{BC4942B3-8E19-4F4D-B21D-FDD292C75DF2}" srcOrd="15" destOrd="0" presId="urn:microsoft.com/office/officeart/2005/8/layout/default"/>
    <dgm:cxn modelId="{07A709EC-79A8-4AB8-9C4A-2624327AC3CA}" type="presParOf" srcId="{F5382605-D2F6-4208-82AD-165C2E387231}" destId="{C34DF8F3-5FE1-4B24-A208-FB2F2B414C87}" srcOrd="16" destOrd="0" presId="urn:microsoft.com/office/officeart/2005/8/layout/default"/>
    <dgm:cxn modelId="{049E1926-A7A0-4E27-BE10-13591EC782E9}" type="presParOf" srcId="{F5382605-D2F6-4208-82AD-165C2E387231}" destId="{465EFDA6-1A60-4328-B8C3-C19E40ECAE54}" srcOrd="17" destOrd="0" presId="urn:microsoft.com/office/officeart/2005/8/layout/default"/>
    <dgm:cxn modelId="{06B5D7B6-7B0F-43C3-9375-739E85A0B42B}" type="presParOf" srcId="{F5382605-D2F6-4208-82AD-165C2E387231}" destId="{ACBB863B-BEEE-47AA-B704-EB4109EECBC3}" srcOrd="18" destOrd="0" presId="urn:microsoft.com/office/officeart/2005/8/layout/default"/>
    <dgm:cxn modelId="{2A9D51E1-B201-49F0-8238-411D610790B7}" type="presParOf" srcId="{F5382605-D2F6-4208-82AD-165C2E387231}" destId="{6E4AE0BB-03C6-4635-AC5B-8758B3257023}" srcOrd="19" destOrd="0" presId="urn:microsoft.com/office/officeart/2005/8/layout/default"/>
    <dgm:cxn modelId="{033938DA-BAB6-464A-A41E-40948DC51AAA}" type="presParOf" srcId="{F5382605-D2F6-4208-82AD-165C2E387231}" destId="{4D18E5BB-8465-410D-A71D-676BFF851F6C}" srcOrd="20" destOrd="0" presId="urn:microsoft.com/office/officeart/2005/8/layout/default"/>
    <dgm:cxn modelId="{D03C196D-6F08-413B-9DEC-ECB81485080A}" type="presParOf" srcId="{F5382605-D2F6-4208-82AD-165C2E387231}" destId="{248687E9-4C3E-4B7F-AEB7-28AAAEDFC939}" srcOrd="21" destOrd="0" presId="urn:microsoft.com/office/officeart/2005/8/layout/default"/>
    <dgm:cxn modelId="{2CB36ECF-D2F9-429A-A0EF-FCD1FCEC7897}" type="presParOf" srcId="{F5382605-D2F6-4208-82AD-165C2E387231}" destId="{9F6C2EE4-D072-4373-B48A-0C139BF41FF4}" srcOrd="22" destOrd="0" presId="urn:microsoft.com/office/officeart/2005/8/layout/default"/>
    <dgm:cxn modelId="{4EA916D3-986F-421D-BC7A-4AE62E7411B7}" type="presParOf" srcId="{F5382605-D2F6-4208-82AD-165C2E387231}" destId="{7DA4A292-3B4A-4F16-8A8C-1C224E184100}" srcOrd="23" destOrd="0" presId="urn:microsoft.com/office/officeart/2005/8/layout/default"/>
    <dgm:cxn modelId="{DA29713C-4388-45B6-9A73-3FD47F85D7BC}" type="presParOf" srcId="{F5382605-D2F6-4208-82AD-165C2E387231}" destId="{98C072CD-DF92-4FDF-9394-CBA8FCA0AF20}" srcOrd="24" destOrd="0" presId="urn:microsoft.com/office/officeart/2005/8/layout/default"/>
    <dgm:cxn modelId="{09C31B96-AA3B-4121-A239-CD877A2D2CA9}" type="presParOf" srcId="{F5382605-D2F6-4208-82AD-165C2E387231}" destId="{F1907D72-6A8A-4128-8D04-DEF3F54FE47D}" srcOrd="25" destOrd="0" presId="urn:microsoft.com/office/officeart/2005/8/layout/default"/>
    <dgm:cxn modelId="{3E6F04F5-50DE-4B9A-8989-EF2C6B91E1D5}" type="presParOf" srcId="{F5382605-D2F6-4208-82AD-165C2E387231}" destId="{BB7984F5-B751-47E3-A611-F52CBC00892D}" srcOrd="26" destOrd="0" presId="urn:microsoft.com/office/officeart/2005/8/layout/default"/>
    <dgm:cxn modelId="{3DFB2208-6595-4F76-94E6-C6A9801A07A1}" type="presParOf" srcId="{F5382605-D2F6-4208-82AD-165C2E387231}" destId="{B13236DC-5BA6-42A5-A223-403D40737CE9}" srcOrd="27" destOrd="0" presId="urn:microsoft.com/office/officeart/2005/8/layout/default"/>
    <dgm:cxn modelId="{33C5FB1D-8931-4EBD-B9EF-9D12ABDC21CF}" type="presParOf" srcId="{F5382605-D2F6-4208-82AD-165C2E387231}" destId="{77719CB0-A525-49B4-BD5A-D5445E8EBE4A}" srcOrd="28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75D0AB0-BF91-4C90-BC1D-D6D3FA32933B}">
      <dsp:nvSpPr>
        <dsp:cNvPr id="0" name=""/>
        <dsp:cNvSpPr/>
      </dsp:nvSpPr>
      <dsp:spPr>
        <a:xfrm>
          <a:off x="3888501" y="2036683"/>
          <a:ext cx="2489279" cy="2489279"/>
        </a:xfrm>
        <a:prstGeom prst="gear9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1500" kern="1200"/>
            <a:t>Sub Bidang Perencanaan dan Formasi Pegawai</a:t>
          </a:r>
          <a:endParaRPr lang="en-US" sz="1500" kern="1200"/>
        </a:p>
      </dsp:txBody>
      <dsp:txXfrm>
        <a:off x="4388957" y="2619785"/>
        <a:ext cx="1488367" cy="1279541"/>
      </dsp:txXfrm>
    </dsp:sp>
    <dsp:sp modelId="{58335085-E790-412A-AE60-CF55A64AB70F}">
      <dsp:nvSpPr>
        <dsp:cNvPr id="0" name=""/>
        <dsp:cNvSpPr/>
      </dsp:nvSpPr>
      <dsp:spPr>
        <a:xfrm>
          <a:off x="2440193" y="1448308"/>
          <a:ext cx="1810385" cy="1810385"/>
        </a:xfrm>
        <a:prstGeom prst="gear6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1500" kern="1200"/>
            <a:t>Sub Bidang Sistem Informasi Pegawai</a:t>
          </a:r>
          <a:endParaRPr lang="en-US" sz="1500" kern="1200"/>
        </a:p>
      </dsp:txBody>
      <dsp:txXfrm>
        <a:off x="2895963" y="1906833"/>
        <a:ext cx="898845" cy="893335"/>
      </dsp:txXfrm>
    </dsp:sp>
    <dsp:sp modelId="{DDA3EC88-80F6-48F3-9C95-5654D76DB340}">
      <dsp:nvSpPr>
        <dsp:cNvPr id="0" name=""/>
        <dsp:cNvSpPr/>
      </dsp:nvSpPr>
      <dsp:spPr>
        <a:xfrm rot="20700000">
          <a:off x="3454194" y="199327"/>
          <a:ext cx="1773807" cy="1773807"/>
        </a:xfrm>
        <a:prstGeom prst="gear6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1500" kern="1200"/>
            <a:t>Sub Bidang Pendidikan Aparatur</a:t>
          </a:r>
          <a:endParaRPr lang="en-US" sz="1500" kern="1200"/>
        </a:p>
      </dsp:txBody>
      <dsp:txXfrm rot="-20700000">
        <a:off x="3843242" y="588375"/>
        <a:ext cx="995711" cy="995711"/>
      </dsp:txXfrm>
    </dsp:sp>
    <dsp:sp modelId="{B9121CB5-1108-4F76-B30E-1A60C003FEB5}">
      <dsp:nvSpPr>
        <dsp:cNvPr id="0" name=""/>
        <dsp:cNvSpPr/>
      </dsp:nvSpPr>
      <dsp:spPr>
        <a:xfrm>
          <a:off x="3700746" y="1658974"/>
          <a:ext cx="3186277" cy="3186277"/>
        </a:xfrm>
        <a:prstGeom prst="circularArrow">
          <a:avLst>
            <a:gd name="adj1" fmla="val 4687"/>
            <a:gd name="adj2" fmla="val 299029"/>
            <a:gd name="adj3" fmla="val 2523572"/>
            <a:gd name="adj4" fmla="val 15845412"/>
            <a:gd name="adj5" fmla="val 5469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tint val="6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067D7692-4D37-41E4-A15F-2265B53ABD7B}">
      <dsp:nvSpPr>
        <dsp:cNvPr id="0" name=""/>
        <dsp:cNvSpPr/>
      </dsp:nvSpPr>
      <dsp:spPr>
        <a:xfrm>
          <a:off x="2119577" y="1046315"/>
          <a:ext cx="2315030" cy="2315030"/>
        </a:xfrm>
        <a:prstGeom prst="leftCircularArrow">
          <a:avLst>
            <a:gd name="adj1" fmla="val 6452"/>
            <a:gd name="adj2" fmla="val 429999"/>
            <a:gd name="adj3" fmla="val 10489124"/>
            <a:gd name="adj4" fmla="val 14837806"/>
            <a:gd name="adj5" fmla="val 7527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tint val="6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1020F67C-9064-45A3-97B2-A19A547273F3}">
      <dsp:nvSpPr>
        <dsp:cNvPr id="0" name=""/>
        <dsp:cNvSpPr/>
      </dsp:nvSpPr>
      <dsp:spPr>
        <a:xfrm>
          <a:off x="3043894" y="-190626"/>
          <a:ext cx="2496068" cy="2496068"/>
        </a:xfrm>
        <a:prstGeom prst="circularArrow">
          <a:avLst>
            <a:gd name="adj1" fmla="val 5984"/>
            <a:gd name="adj2" fmla="val 394124"/>
            <a:gd name="adj3" fmla="val 13313824"/>
            <a:gd name="adj4" fmla="val 10508221"/>
            <a:gd name="adj5" fmla="val 6981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tint val="6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D1CFC21-8CC0-4DE8-8206-D2FBA177D1A2}">
      <dsp:nvSpPr>
        <dsp:cNvPr id="0" name=""/>
        <dsp:cNvSpPr/>
      </dsp:nvSpPr>
      <dsp:spPr>
        <a:xfrm>
          <a:off x="0" y="3406931"/>
          <a:ext cx="8229600" cy="111823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4912" tIns="184912" rIns="184912" bIns="184912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/>
            <a:t>PETUNJUK UNTUK PENGIRIMAN FILE : https://youtu.be/ZaXd-JHIEYk</a:t>
          </a:r>
        </a:p>
      </dsp:txBody>
      <dsp:txXfrm>
        <a:off x="0" y="3406931"/>
        <a:ext cx="8229600" cy="1118231"/>
      </dsp:txXfrm>
    </dsp:sp>
    <dsp:sp modelId="{F92C31F0-711D-4368-809A-D829A3C31C51}">
      <dsp:nvSpPr>
        <dsp:cNvPr id="0" name=""/>
        <dsp:cNvSpPr/>
      </dsp:nvSpPr>
      <dsp:spPr>
        <a:xfrm rot="10800000">
          <a:off x="0" y="1703865"/>
          <a:ext cx="8229600" cy="1719839"/>
        </a:xfrm>
        <a:prstGeom prst="upArrowCallou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4912" tIns="184912" rIns="184912" bIns="184912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2600" kern="1200"/>
            <a:t>PETUNJUK UNTUK KOMPRESS FOLDER : https://youtu.be/nYvkWNSYCg4</a:t>
          </a:r>
          <a:endParaRPr lang="en-US" sz="2600" kern="1200"/>
        </a:p>
      </dsp:txBody>
      <dsp:txXfrm rot="10800000">
        <a:off x="0" y="1703865"/>
        <a:ext cx="8229600" cy="1117500"/>
      </dsp:txXfrm>
    </dsp:sp>
    <dsp:sp modelId="{396B40CE-682A-4993-A112-BFC4EC024BEA}">
      <dsp:nvSpPr>
        <dsp:cNvPr id="0" name=""/>
        <dsp:cNvSpPr/>
      </dsp:nvSpPr>
      <dsp:spPr>
        <a:xfrm rot="10800000">
          <a:off x="0" y="799"/>
          <a:ext cx="8229600" cy="1719839"/>
        </a:xfrm>
        <a:prstGeom prst="upArrowCallou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4912" tIns="184912" rIns="184912" bIns="184912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600" kern="1200"/>
            <a:t>CARA-CARA MELAKUKAN DIGITASI : https://youtu.be/UbRRB9riESU</a:t>
          </a:r>
          <a:endParaRPr lang="en-US" sz="2600" kern="1200"/>
        </a:p>
      </dsp:txBody>
      <dsp:txXfrm rot="10800000">
        <a:off x="0" y="799"/>
        <a:ext cx="8229600" cy="1117500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C4B492B-C0A5-431C-854A-2D4B60FA5D8D}">
      <dsp:nvSpPr>
        <dsp:cNvPr id="0" name=""/>
        <dsp:cNvSpPr/>
      </dsp:nvSpPr>
      <dsp:spPr>
        <a:xfrm>
          <a:off x="2849727" y="1828814"/>
          <a:ext cx="2653907" cy="80249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6360" tIns="86360" rIns="86360" bIns="86360" numCol="1" spcCol="1270" anchor="ctr" anchorCtr="0">
          <a:noAutofit/>
        </a:bodyPr>
        <a:lstStyle/>
        <a:p>
          <a:pPr marL="0" lvl="0" indent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400" kern="1200" dirty="0" err="1"/>
            <a:t>Tugas</a:t>
          </a:r>
          <a:r>
            <a:rPr lang="en-US" sz="3400" kern="1200" dirty="0"/>
            <a:t> </a:t>
          </a:r>
          <a:r>
            <a:rPr lang="en-US" sz="3400" kern="1200" dirty="0" err="1"/>
            <a:t>Pokok</a:t>
          </a:r>
          <a:endParaRPr lang="en-US" sz="3400" kern="1200" dirty="0"/>
        </a:p>
      </dsp:txBody>
      <dsp:txXfrm>
        <a:off x="2888901" y="1867988"/>
        <a:ext cx="2575559" cy="724145"/>
      </dsp:txXfrm>
    </dsp:sp>
    <dsp:sp modelId="{4C7CB617-4C5A-4AF1-B026-3890538429F6}">
      <dsp:nvSpPr>
        <dsp:cNvPr id="0" name=""/>
        <dsp:cNvSpPr/>
      </dsp:nvSpPr>
      <dsp:spPr>
        <a:xfrm rot="16101982">
          <a:off x="3817659" y="1491007"/>
          <a:ext cx="675887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675887" y="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05CF422-9451-4F22-9C52-DCFD59E199E2}">
      <dsp:nvSpPr>
        <dsp:cNvPr id="0" name=""/>
        <dsp:cNvSpPr/>
      </dsp:nvSpPr>
      <dsp:spPr>
        <a:xfrm>
          <a:off x="2278985" y="243482"/>
          <a:ext cx="3708021" cy="90971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0" tIns="50800" rIns="50800" bIns="508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0" kern="1200" dirty="0" err="1"/>
            <a:t>Ujian</a:t>
          </a:r>
          <a:r>
            <a:rPr lang="en-US" sz="2000" b="0" kern="1200" dirty="0"/>
            <a:t> </a:t>
          </a:r>
          <a:r>
            <a:rPr lang="en-US" sz="2000" b="0" kern="1200" dirty="0" err="1"/>
            <a:t>Dinas</a:t>
          </a:r>
          <a:r>
            <a:rPr lang="en-US" sz="2000" b="0" kern="1200" dirty="0"/>
            <a:t> &amp; </a:t>
          </a:r>
          <a:br>
            <a:rPr lang="en-US" sz="2000" b="0" kern="1200" dirty="0"/>
          </a:br>
          <a:r>
            <a:rPr lang="en-US" sz="2000" b="0" kern="1200" dirty="0" err="1"/>
            <a:t>Ujian</a:t>
          </a:r>
          <a:r>
            <a:rPr lang="en-US" sz="2000" b="0" kern="1200" dirty="0"/>
            <a:t> </a:t>
          </a:r>
          <a:r>
            <a:rPr lang="en-US" sz="2000" b="0" kern="1200" dirty="0" err="1"/>
            <a:t>Kenaikan</a:t>
          </a:r>
          <a:r>
            <a:rPr lang="en-US" sz="2000" b="0" kern="1200" dirty="0"/>
            <a:t> </a:t>
          </a:r>
          <a:r>
            <a:rPr lang="en-US" sz="2000" b="0" kern="1200" dirty="0" err="1"/>
            <a:t>Pangkat</a:t>
          </a:r>
          <a:r>
            <a:rPr lang="en-US" sz="2000" b="0" kern="1200" dirty="0"/>
            <a:t>-</a:t>
          </a:r>
          <a:br>
            <a:rPr lang="en-US" sz="2000" b="0" kern="1200" dirty="0"/>
          </a:br>
          <a:r>
            <a:rPr lang="en-US" sz="2000" b="0" kern="1200" dirty="0" err="1"/>
            <a:t>Penyesuaian</a:t>
          </a:r>
          <a:r>
            <a:rPr lang="en-US" sz="2000" b="0" kern="1200" dirty="0"/>
            <a:t> </a:t>
          </a:r>
          <a:r>
            <a:rPr lang="en-US" sz="2000" b="0" kern="1200" dirty="0" err="1"/>
            <a:t>Ijazah</a:t>
          </a:r>
          <a:r>
            <a:rPr lang="en-US" sz="2000" b="0" kern="1200" dirty="0"/>
            <a:t> (UD &amp; UKPPI)</a:t>
          </a:r>
          <a:endParaRPr lang="en-US" sz="2000" kern="1200" dirty="0"/>
        </a:p>
      </dsp:txBody>
      <dsp:txXfrm>
        <a:off x="2323394" y="287891"/>
        <a:ext cx="3619203" cy="820900"/>
      </dsp:txXfrm>
    </dsp:sp>
    <dsp:sp modelId="{8977972D-50F2-4F66-A783-518831365571}">
      <dsp:nvSpPr>
        <dsp:cNvPr id="0" name=""/>
        <dsp:cNvSpPr/>
      </dsp:nvSpPr>
      <dsp:spPr>
        <a:xfrm rot="2530891">
          <a:off x="4476499" y="3002035"/>
          <a:ext cx="1104205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104205" y="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31D1595-AEB8-4BD3-BEDD-EABC249AB125}">
      <dsp:nvSpPr>
        <dsp:cNvPr id="0" name=""/>
        <dsp:cNvSpPr/>
      </dsp:nvSpPr>
      <dsp:spPr>
        <a:xfrm>
          <a:off x="4444541" y="3372761"/>
          <a:ext cx="2990290" cy="90971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0" tIns="50800" rIns="50800" bIns="508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 err="1"/>
            <a:t>Rekomendasi</a:t>
          </a:r>
          <a:r>
            <a:rPr lang="en-US" sz="2000" kern="1200" dirty="0"/>
            <a:t> </a:t>
          </a:r>
          <a:r>
            <a:rPr lang="en-US" sz="2000" kern="1200" dirty="0" err="1"/>
            <a:t>Melanjutkan</a:t>
          </a:r>
          <a:r>
            <a:rPr lang="en-US" sz="2000" kern="1200" dirty="0"/>
            <a:t> </a:t>
          </a:r>
          <a:r>
            <a:rPr lang="en-US" sz="2000" kern="1200" dirty="0" err="1"/>
            <a:t>Pendidikan</a:t>
          </a:r>
          <a:endParaRPr lang="en-US" sz="2000" kern="1200" dirty="0"/>
        </a:p>
      </dsp:txBody>
      <dsp:txXfrm>
        <a:off x="4488950" y="3417170"/>
        <a:ext cx="2901472" cy="820900"/>
      </dsp:txXfrm>
    </dsp:sp>
    <dsp:sp modelId="{0A1106E9-EBAC-41B8-B6E4-63E44B73E293}">
      <dsp:nvSpPr>
        <dsp:cNvPr id="0" name=""/>
        <dsp:cNvSpPr/>
      </dsp:nvSpPr>
      <dsp:spPr>
        <a:xfrm rot="8351618">
          <a:off x="2715252" y="3002035"/>
          <a:ext cx="1134579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134579" y="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11D0D95-708E-4A43-AF40-EA3154D0BA55}">
      <dsp:nvSpPr>
        <dsp:cNvPr id="0" name=""/>
        <dsp:cNvSpPr/>
      </dsp:nvSpPr>
      <dsp:spPr>
        <a:xfrm>
          <a:off x="794768" y="3372761"/>
          <a:ext cx="3063076" cy="90971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0" tIns="50800" rIns="50800" bIns="508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 err="1"/>
            <a:t>Tugas</a:t>
          </a:r>
          <a:r>
            <a:rPr lang="en-US" sz="2000" kern="1200" dirty="0"/>
            <a:t> </a:t>
          </a:r>
          <a:r>
            <a:rPr lang="en-US" sz="2000" kern="1200" dirty="0" err="1"/>
            <a:t>Belajar</a:t>
          </a:r>
          <a:r>
            <a:rPr lang="en-US" sz="2000" kern="1200" dirty="0"/>
            <a:t>/</a:t>
          </a:r>
          <a:r>
            <a:rPr lang="en-US" sz="2000" kern="1200" dirty="0" err="1"/>
            <a:t>Ijin</a:t>
          </a:r>
          <a:r>
            <a:rPr lang="en-US" sz="2000" kern="1200" dirty="0"/>
            <a:t> </a:t>
          </a:r>
          <a:r>
            <a:rPr lang="en-US" sz="2000" kern="1200" dirty="0" err="1"/>
            <a:t>Belajar</a:t>
          </a:r>
          <a:endParaRPr lang="en-US" sz="2000" b="0" kern="1200" dirty="0"/>
        </a:p>
      </dsp:txBody>
      <dsp:txXfrm>
        <a:off x="839177" y="3417170"/>
        <a:ext cx="2974258" cy="820900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B3CC5CC-737D-44C3-A905-49E0D3AD3E62}">
      <dsp:nvSpPr>
        <dsp:cNvPr id="0" name=""/>
        <dsp:cNvSpPr/>
      </dsp:nvSpPr>
      <dsp:spPr>
        <a:xfrm rot="5400000">
          <a:off x="-316927" y="321080"/>
          <a:ext cx="2112849" cy="1478994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 dirty="0" err="1"/>
            <a:t>Dasar</a:t>
          </a:r>
          <a:r>
            <a:rPr lang="en-US" sz="2100" kern="1200" dirty="0"/>
            <a:t> </a:t>
          </a:r>
          <a:r>
            <a:rPr lang="en-US" sz="2100" kern="1200" dirty="0" err="1"/>
            <a:t>Hukum</a:t>
          </a:r>
          <a:endParaRPr lang="en-US" sz="2100" kern="1200" dirty="0"/>
        </a:p>
      </dsp:txBody>
      <dsp:txXfrm rot="-5400000">
        <a:off x="1" y="743649"/>
        <a:ext cx="1478994" cy="633855"/>
      </dsp:txXfrm>
    </dsp:sp>
    <dsp:sp modelId="{9DE1B3E6-C9FA-4213-B457-6F9DE6FE7320}">
      <dsp:nvSpPr>
        <dsp:cNvPr id="0" name=""/>
        <dsp:cNvSpPr/>
      </dsp:nvSpPr>
      <dsp:spPr>
        <a:xfrm rot="5400000">
          <a:off x="4167621" y="-2684473"/>
          <a:ext cx="1373352" cy="6750605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8890" rIns="8890" bIns="8890" numCol="1" spcCol="1270" anchor="ctr" anchorCtr="0">
          <a:noAutofit/>
        </a:bodyPr>
        <a:lstStyle/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400" kern="1200" dirty="0" err="1"/>
            <a:t>Peraturan</a:t>
          </a:r>
          <a:r>
            <a:rPr lang="en-US" sz="1400" kern="1200" dirty="0"/>
            <a:t> </a:t>
          </a:r>
          <a:r>
            <a:rPr lang="en-US" sz="1400" kern="1200" dirty="0" err="1"/>
            <a:t>Presiden</a:t>
          </a:r>
          <a:r>
            <a:rPr lang="en-US" sz="1400" kern="1200" dirty="0"/>
            <a:t> RI </a:t>
          </a:r>
          <a:r>
            <a:rPr lang="en-US" sz="1400" kern="1200" dirty="0" err="1"/>
            <a:t>nomor</a:t>
          </a:r>
          <a:r>
            <a:rPr lang="en-US" sz="1400" kern="1200" dirty="0"/>
            <a:t> 12 </a:t>
          </a:r>
          <a:r>
            <a:rPr lang="en-US" sz="1400" kern="1200" dirty="0" err="1"/>
            <a:t>tahun</a:t>
          </a:r>
          <a:r>
            <a:rPr lang="en-US" sz="1400" kern="1200" dirty="0"/>
            <a:t> 1961 </a:t>
          </a:r>
          <a:r>
            <a:rPr lang="en-US" sz="1400" kern="1200" dirty="0" err="1"/>
            <a:t>tentang</a:t>
          </a:r>
          <a:r>
            <a:rPr lang="en-US" sz="1400" kern="1200" dirty="0"/>
            <a:t> </a:t>
          </a:r>
          <a:r>
            <a:rPr lang="en-US" sz="1400" kern="1200" dirty="0" err="1"/>
            <a:t>Pemberian</a:t>
          </a:r>
          <a:r>
            <a:rPr lang="en-US" sz="1400" kern="1200" dirty="0"/>
            <a:t> </a:t>
          </a:r>
          <a:r>
            <a:rPr lang="en-US" sz="1400" kern="1200" dirty="0" err="1"/>
            <a:t>Tugas</a:t>
          </a:r>
          <a:r>
            <a:rPr lang="en-US" sz="1400" kern="1200" dirty="0"/>
            <a:t> </a:t>
          </a:r>
          <a:r>
            <a:rPr lang="en-US" sz="1400" kern="1200" dirty="0" err="1"/>
            <a:t>Belajar</a:t>
          </a:r>
          <a:endParaRPr lang="en-US" sz="1400" kern="1200" dirty="0"/>
        </a:p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400" kern="1200" dirty="0"/>
            <a:t>Surat Edaran Menteri PAN &amp; RB nomor 04 tahun 2013 tentang Pemberian Tugas Belajar dan Izin Belajar</a:t>
          </a:r>
        </a:p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400" kern="1200" dirty="0"/>
            <a:t>Peraturan daerah Provinsi Nusa tenggara Tmur nomor 13 tahun 2016 tentang Perubahan atas Peraturan Daerah Provinsi Nusa Tenggara Timur Nomor 8 Tahun 2012 tentang Tugas Belajar, Izin Belajar dan Ikatan Belajar</a:t>
          </a:r>
        </a:p>
      </dsp:txBody>
      <dsp:txXfrm rot="-5400000">
        <a:off x="1478995" y="71195"/>
        <a:ext cx="6683563" cy="1239268"/>
      </dsp:txXfrm>
    </dsp:sp>
    <dsp:sp modelId="{1468A462-B550-4740-8762-38E72E641E0C}">
      <dsp:nvSpPr>
        <dsp:cNvPr id="0" name=""/>
        <dsp:cNvSpPr/>
      </dsp:nvSpPr>
      <dsp:spPr>
        <a:xfrm rot="5400000">
          <a:off x="-316927" y="2725887"/>
          <a:ext cx="2112849" cy="1478994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 dirty="0" err="1"/>
            <a:t>Persyaratan</a:t>
          </a:r>
          <a:endParaRPr lang="en-US" sz="2100" kern="1200" dirty="0"/>
        </a:p>
      </dsp:txBody>
      <dsp:txXfrm rot="-5400000">
        <a:off x="1" y="3148456"/>
        <a:ext cx="1478994" cy="633855"/>
      </dsp:txXfrm>
    </dsp:sp>
    <dsp:sp modelId="{E5C884B8-5E4D-45FA-9217-AC0D23B13204}">
      <dsp:nvSpPr>
        <dsp:cNvPr id="0" name=""/>
        <dsp:cNvSpPr/>
      </dsp:nvSpPr>
      <dsp:spPr>
        <a:xfrm rot="5400000">
          <a:off x="3625593" y="-279666"/>
          <a:ext cx="2457408" cy="6750605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8890" rIns="8890" bIns="889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400" kern="1200" dirty="0" err="1"/>
            <a:t>Usulan</a:t>
          </a:r>
          <a:r>
            <a:rPr lang="en-US" sz="1400" kern="1200" dirty="0"/>
            <a:t> </a:t>
          </a:r>
          <a:r>
            <a:rPr lang="en-US" sz="1400" kern="1200" dirty="0" err="1"/>
            <a:t>dari</a:t>
          </a:r>
          <a:r>
            <a:rPr lang="en-US" sz="1400" kern="1200" dirty="0"/>
            <a:t> </a:t>
          </a:r>
          <a:r>
            <a:rPr lang="en-US" sz="1400" kern="1200" dirty="0" err="1"/>
            <a:t>Instansi</a:t>
          </a:r>
          <a:endParaRPr lang="en-US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400" kern="1200" dirty="0" err="1"/>
            <a:t>Rekomendasi</a:t>
          </a:r>
          <a:r>
            <a:rPr lang="en-US" sz="1400" kern="1200" dirty="0"/>
            <a:t> dari Pimpinan Instansi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i-FI" sz="1400" kern="1200" dirty="0"/>
            <a:t>Masa Kerja sekurang-kurangnya 1 (satu) tahun sebagai PNS</a:t>
          </a:r>
          <a:endParaRPr lang="en-US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400" kern="1200" dirty="0" err="1"/>
            <a:t>Penilaian</a:t>
          </a:r>
          <a:r>
            <a:rPr lang="en-US" sz="1400" kern="1200" dirty="0"/>
            <a:t> Prestasi Kerja 2 (dua) tahun terakhir bernilai baik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400" kern="1200" dirty="0" err="1"/>
            <a:t>Fotocopy</a:t>
          </a:r>
          <a:r>
            <a:rPr lang="en-US" sz="1400" kern="1200" dirty="0"/>
            <a:t> Sah SK CPNS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400" kern="1200" dirty="0" err="1"/>
            <a:t>Fotocopy</a:t>
          </a:r>
          <a:r>
            <a:rPr lang="en-US" sz="1400" kern="1200" dirty="0"/>
            <a:t> Sah SK PNS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400" kern="1200" dirty="0" err="1"/>
            <a:t>Fotocopy</a:t>
          </a:r>
          <a:r>
            <a:rPr lang="en-US" sz="1400" kern="1200" dirty="0"/>
            <a:t> Sah SK Pangkat Terakhir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400" kern="1200" dirty="0" err="1"/>
            <a:t>Fotocopy</a:t>
          </a:r>
          <a:r>
            <a:rPr lang="en-US" sz="1400" kern="1200" dirty="0"/>
            <a:t> Sah Ijazah dan Transkrip Nilai Pendidikan Terakhir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400" kern="1200" dirty="0" err="1"/>
            <a:t>Fotocopy</a:t>
          </a:r>
          <a:r>
            <a:rPr lang="en-US" sz="1400" kern="1200" dirty="0"/>
            <a:t> Surat Keterangan Lulus Tes Masuk dari Perguruan Tinggi yang  dituju (Izin Belajar)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sv-SE" sz="1400" kern="1200" dirty="0"/>
            <a:t>Surat Keterangan Sehat (Tugas Belajar)</a:t>
          </a:r>
          <a:endParaRPr lang="en-US" sz="1400" kern="1200" dirty="0"/>
        </a:p>
      </dsp:txBody>
      <dsp:txXfrm rot="-5400000">
        <a:off x="1478995" y="1986893"/>
        <a:ext cx="6630644" cy="2217486"/>
      </dsp:txXfrm>
    </dsp:sp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1DE4DA1-F10B-4304-B26F-E8D777496622}">
      <dsp:nvSpPr>
        <dsp:cNvPr id="0" name=""/>
        <dsp:cNvSpPr/>
      </dsp:nvSpPr>
      <dsp:spPr>
        <a:xfrm>
          <a:off x="0" y="0"/>
          <a:ext cx="6995160" cy="135778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just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 err="1"/>
            <a:t>Memeriksa</a:t>
          </a:r>
          <a:r>
            <a:rPr lang="en-US" sz="2000" kern="1200" dirty="0"/>
            <a:t> </a:t>
          </a:r>
          <a:r>
            <a:rPr lang="en-US" sz="2000" kern="1200" dirty="0" err="1"/>
            <a:t>kelengkapan</a:t>
          </a:r>
          <a:r>
            <a:rPr lang="en-US" sz="2000" kern="1200" dirty="0"/>
            <a:t> </a:t>
          </a:r>
          <a:r>
            <a:rPr lang="en-US" sz="2000" kern="1200" dirty="0" err="1"/>
            <a:t>berkas</a:t>
          </a:r>
          <a:r>
            <a:rPr lang="en-US" sz="2000" kern="1200" dirty="0"/>
            <a:t> TUBEL/IBEL</a:t>
          </a:r>
        </a:p>
        <a:p>
          <a:pPr marL="228600" lvl="1" indent="-228600" algn="just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000" kern="1200" dirty="0" err="1"/>
            <a:t>Memenuhi</a:t>
          </a:r>
          <a:r>
            <a:rPr lang="en-US" sz="2000" kern="1200" dirty="0"/>
            <a:t> </a:t>
          </a:r>
          <a:r>
            <a:rPr lang="en-US" sz="2000" kern="1200" dirty="0" err="1"/>
            <a:t>Syarat</a:t>
          </a:r>
          <a:r>
            <a:rPr lang="en-US" sz="2000" kern="1200" dirty="0"/>
            <a:t> </a:t>
          </a:r>
          <a:r>
            <a:rPr lang="en-US" sz="2000" kern="1200" dirty="0">
              <a:sym typeface="Wingdings" panose="05000000000000000000" pitchFamily="2" charset="2"/>
            </a:rPr>
            <a:t> Proses SK </a:t>
          </a:r>
          <a:r>
            <a:rPr lang="en-US" sz="2000" kern="1200" dirty="0" err="1">
              <a:sym typeface="Wingdings" panose="05000000000000000000" pitchFamily="2" charset="2"/>
            </a:rPr>
            <a:t>Tubel</a:t>
          </a:r>
          <a:endParaRPr lang="en-US" sz="2000" kern="1200" dirty="0"/>
        </a:p>
        <a:p>
          <a:pPr marL="228600" lvl="1" indent="-228600" algn="just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000" kern="1200" dirty="0" err="1"/>
            <a:t>Tidak</a:t>
          </a:r>
          <a:r>
            <a:rPr lang="en-US" sz="2000" kern="1200" dirty="0"/>
            <a:t> </a:t>
          </a:r>
          <a:r>
            <a:rPr lang="en-US" sz="2000" kern="1200" dirty="0" err="1"/>
            <a:t>Memenuhi</a:t>
          </a:r>
          <a:r>
            <a:rPr lang="en-US" sz="2000" kern="1200" dirty="0"/>
            <a:t> </a:t>
          </a:r>
          <a:r>
            <a:rPr lang="en-US" sz="2000" kern="1200" dirty="0" err="1"/>
            <a:t>Syarat</a:t>
          </a:r>
          <a:r>
            <a:rPr lang="en-US" sz="2000" kern="1200" dirty="0"/>
            <a:t> </a:t>
          </a:r>
          <a:r>
            <a:rPr lang="en-US" sz="2000" kern="1200" dirty="0">
              <a:sym typeface="Wingdings" panose="05000000000000000000" pitchFamily="2" charset="2"/>
            </a:rPr>
            <a:t> </a:t>
          </a:r>
          <a:r>
            <a:rPr lang="en-US" sz="2000" kern="1200" dirty="0" err="1">
              <a:sym typeface="Wingdings" panose="05000000000000000000" pitchFamily="2" charset="2"/>
            </a:rPr>
            <a:t>membuat</a:t>
          </a:r>
          <a:r>
            <a:rPr lang="en-US" sz="2000" kern="1200" dirty="0">
              <a:sym typeface="Wingdings" panose="05000000000000000000" pitchFamily="2" charset="2"/>
            </a:rPr>
            <a:t> </a:t>
          </a:r>
          <a:r>
            <a:rPr lang="en-US" sz="2000" kern="1200" dirty="0" err="1">
              <a:sym typeface="Wingdings" panose="05000000000000000000" pitchFamily="2" charset="2"/>
            </a:rPr>
            <a:t>tanggapan</a:t>
          </a:r>
          <a:r>
            <a:rPr lang="en-US" sz="2000" kern="1200" dirty="0">
              <a:sym typeface="Wingdings" panose="05000000000000000000" pitchFamily="2" charset="2"/>
            </a:rPr>
            <a:t> </a:t>
          </a:r>
          <a:r>
            <a:rPr lang="en-US" sz="2000" kern="1200" dirty="0" err="1">
              <a:sym typeface="Wingdings" panose="05000000000000000000" pitchFamily="2" charset="2"/>
            </a:rPr>
            <a:t>kepada</a:t>
          </a:r>
          <a:r>
            <a:rPr lang="en-US" sz="2000" kern="1200" dirty="0">
              <a:sym typeface="Wingdings" panose="05000000000000000000" pitchFamily="2" charset="2"/>
            </a:rPr>
            <a:t> </a:t>
          </a:r>
          <a:r>
            <a:rPr lang="en-US" sz="2000" kern="1200" dirty="0" err="1">
              <a:sym typeface="Wingdings" panose="05000000000000000000" pitchFamily="2" charset="2"/>
            </a:rPr>
            <a:t>instansi</a:t>
          </a:r>
          <a:r>
            <a:rPr lang="en-US" sz="2000" kern="1200" dirty="0">
              <a:sym typeface="Wingdings" panose="05000000000000000000" pitchFamily="2" charset="2"/>
            </a:rPr>
            <a:t> </a:t>
          </a:r>
          <a:r>
            <a:rPr lang="en-US" sz="2000" kern="1200" dirty="0" err="1">
              <a:sym typeface="Wingdings" panose="05000000000000000000" pitchFamily="2" charset="2"/>
            </a:rPr>
            <a:t>pemohon</a:t>
          </a:r>
          <a:endParaRPr lang="en-US" sz="2000" kern="1200" dirty="0"/>
        </a:p>
      </dsp:txBody>
      <dsp:txXfrm>
        <a:off x="39768" y="39768"/>
        <a:ext cx="5530000" cy="1278252"/>
      </dsp:txXfrm>
    </dsp:sp>
    <dsp:sp modelId="{D18B5751-BDC5-496D-B872-134A6B1D65D7}">
      <dsp:nvSpPr>
        <dsp:cNvPr id="0" name=""/>
        <dsp:cNvSpPr/>
      </dsp:nvSpPr>
      <dsp:spPr>
        <a:xfrm>
          <a:off x="617219" y="1584087"/>
          <a:ext cx="6995160" cy="135778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just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 err="1"/>
            <a:t>Mengajukan</a:t>
          </a:r>
          <a:r>
            <a:rPr lang="en-US" sz="2800" kern="1200" dirty="0"/>
            <a:t> SK </a:t>
          </a:r>
          <a:r>
            <a:rPr lang="en-US" sz="2800" kern="1200" dirty="0" err="1"/>
            <a:t>Tubel</a:t>
          </a:r>
          <a:r>
            <a:rPr lang="en-US" sz="2800" kern="1200" dirty="0"/>
            <a:t>/</a:t>
          </a:r>
          <a:r>
            <a:rPr lang="en-US" sz="2800" kern="1200" dirty="0" err="1"/>
            <a:t>Ibel</a:t>
          </a:r>
          <a:r>
            <a:rPr lang="en-US" sz="2800" kern="1200" dirty="0"/>
            <a:t> </a:t>
          </a:r>
          <a:r>
            <a:rPr lang="en-US" sz="2800" kern="1200" dirty="0" err="1"/>
            <a:t>ke</a:t>
          </a:r>
          <a:r>
            <a:rPr lang="en-US" sz="2800" kern="1200" dirty="0"/>
            <a:t> </a:t>
          </a:r>
          <a:r>
            <a:rPr lang="en-US" sz="2800" kern="1200" dirty="0" err="1"/>
            <a:t>Pejabat</a:t>
          </a:r>
          <a:r>
            <a:rPr lang="en-US" sz="2800" kern="1200" dirty="0"/>
            <a:t> yang </a:t>
          </a:r>
          <a:r>
            <a:rPr lang="en-US" sz="2800" kern="1200" dirty="0" err="1"/>
            <a:t>Berwenang</a:t>
          </a:r>
          <a:r>
            <a:rPr lang="en-US" sz="2800" kern="1200" dirty="0"/>
            <a:t> </a:t>
          </a:r>
          <a:r>
            <a:rPr lang="en-US" sz="2800" kern="1200" dirty="0" err="1"/>
            <a:t>untuk</a:t>
          </a:r>
          <a:r>
            <a:rPr lang="en-US" sz="2800" kern="1200" dirty="0"/>
            <a:t> </a:t>
          </a:r>
          <a:r>
            <a:rPr lang="en-US" sz="2800" kern="1200" dirty="0" err="1"/>
            <a:t>ditandatangani</a:t>
          </a:r>
          <a:endParaRPr lang="en-US" sz="2800" kern="1200" dirty="0"/>
        </a:p>
      </dsp:txBody>
      <dsp:txXfrm>
        <a:off x="656987" y="1623855"/>
        <a:ext cx="5415841" cy="1278252"/>
      </dsp:txXfrm>
    </dsp:sp>
    <dsp:sp modelId="{BCE14516-804C-4DCB-B9ED-37A44F2C3F24}">
      <dsp:nvSpPr>
        <dsp:cNvPr id="0" name=""/>
        <dsp:cNvSpPr/>
      </dsp:nvSpPr>
      <dsp:spPr>
        <a:xfrm>
          <a:off x="1234439" y="3168174"/>
          <a:ext cx="6995160" cy="135778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 err="1"/>
            <a:t>Mendistribusikan</a:t>
          </a:r>
          <a:r>
            <a:rPr lang="en-US" sz="2800" kern="1200" dirty="0"/>
            <a:t> SK </a:t>
          </a:r>
          <a:r>
            <a:rPr lang="en-US" sz="2800" kern="1200" dirty="0" err="1"/>
            <a:t>Tubel</a:t>
          </a:r>
          <a:r>
            <a:rPr lang="en-US" sz="2800" kern="1200" dirty="0"/>
            <a:t>/</a:t>
          </a:r>
          <a:r>
            <a:rPr lang="en-US" sz="2800" kern="1200" dirty="0" err="1"/>
            <a:t>Ibel</a:t>
          </a:r>
          <a:r>
            <a:rPr lang="en-US" sz="2800" kern="1200" dirty="0"/>
            <a:t> </a:t>
          </a:r>
          <a:r>
            <a:rPr lang="en-US" sz="2800" kern="1200" dirty="0" err="1"/>
            <a:t>ke</a:t>
          </a:r>
          <a:r>
            <a:rPr lang="en-US" sz="2800" kern="1200" dirty="0"/>
            <a:t> </a:t>
          </a:r>
          <a:r>
            <a:rPr lang="en-US" sz="2800" kern="1200" dirty="0" err="1"/>
            <a:t>instansi</a:t>
          </a:r>
          <a:r>
            <a:rPr lang="en-US" sz="2800" kern="1200" dirty="0"/>
            <a:t> </a:t>
          </a:r>
          <a:r>
            <a:rPr lang="en-US" sz="2800" kern="1200" dirty="0" err="1"/>
            <a:t>pemohon</a:t>
          </a:r>
          <a:endParaRPr lang="en-US" sz="2800" kern="1200" dirty="0"/>
        </a:p>
      </dsp:txBody>
      <dsp:txXfrm>
        <a:off x="1274207" y="3207942"/>
        <a:ext cx="5415841" cy="1278252"/>
      </dsp:txXfrm>
    </dsp:sp>
    <dsp:sp modelId="{94BD3AB7-839F-457C-B50A-550472717541}">
      <dsp:nvSpPr>
        <dsp:cNvPr id="0" name=""/>
        <dsp:cNvSpPr/>
      </dsp:nvSpPr>
      <dsp:spPr>
        <a:xfrm>
          <a:off x="6112597" y="1029656"/>
          <a:ext cx="882562" cy="882562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600" kern="1200"/>
        </a:p>
      </dsp:txBody>
      <dsp:txXfrm>
        <a:off x="6311173" y="1029656"/>
        <a:ext cx="485410" cy="664128"/>
      </dsp:txXfrm>
    </dsp:sp>
    <dsp:sp modelId="{7FFC31FF-4B48-4945-8325-361F65B084F3}">
      <dsp:nvSpPr>
        <dsp:cNvPr id="0" name=""/>
        <dsp:cNvSpPr/>
      </dsp:nvSpPr>
      <dsp:spPr>
        <a:xfrm>
          <a:off x="6729817" y="2604691"/>
          <a:ext cx="882562" cy="882562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600" kern="1200"/>
        </a:p>
      </dsp:txBody>
      <dsp:txXfrm>
        <a:off x="6928393" y="2604691"/>
        <a:ext cx="485410" cy="664128"/>
      </dsp:txXfrm>
    </dsp:sp>
  </dsp:spTree>
</dsp:drawing>
</file>

<file path=ppt/diagrams/drawing1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BA710B8-C899-4252-92A4-4B31D80E5951}">
      <dsp:nvSpPr>
        <dsp:cNvPr id="0" name=""/>
        <dsp:cNvSpPr/>
      </dsp:nvSpPr>
      <dsp:spPr>
        <a:xfrm>
          <a:off x="2055269" y="-530998"/>
          <a:ext cx="4544441" cy="4544441"/>
        </a:xfrm>
        <a:prstGeom prst="circularArrow">
          <a:avLst>
            <a:gd name="adj1" fmla="val 5544"/>
            <a:gd name="adj2" fmla="val 330680"/>
            <a:gd name="adj3" fmla="val 12903153"/>
            <a:gd name="adj4" fmla="val 17943140"/>
            <a:gd name="adj5" fmla="val 5757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130C0FB-2137-4DAA-92D3-FF2C9285F327}">
      <dsp:nvSpPr>
        <dsp:cNvPr id="0" name=""/>
        <dsp:cNvSpPr/>
      </dsp:nvSpPr>
      <dsp:spPr>
        <a:xfrm>
          <a:off x="2893445" y="2579"/>
          <a:ext cx="2868090" cy="64494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 err="1">
              <a:solidFill>
                <a:schemeClr val="bg1"/>
              </a:solidFill>
            </a:rPr>
            <a:t>Penyampaian</a:t>
          </a:r>
          <a:r>
            <a:rPr lang="en-US" sz="1200" kern="1200" dirty="0">
              <a:solidFill>
                <a:schemeClr val="bg1"/>
              </a:solidFill>
            </a:rPr>
            <a:t> Surat </a:t>
          </a:r>
          <a:r>
            <a:rPr lang="en-US" sz="1200" kern="1200" dirty="0" err="1">
              <a:solidFill>
                <a:schemeClr val="bg1"/>
              </a:solidFill>
            </a:rPr>
            <a:t>Pengumuman</a:t>
          </a:r>
          <a:r>
            <a:rPr lang="en-US" sz="1200" kern="1200" dirty="0">
              <a:solidFill>
                <a:schemeClr val="bg1"/>
              </a:solidFill>
            </a:rPr>
            <a:t> UD &amp; UKPPI </a:t>
          </a:r>
          <a:r>
            <a:rPr lang="en-US" sz="1200" kern="1200" dirty="0" err="1">
              <a:solidFill>
                <a:schemeClr val="bg1"/>
              </a:solidFill>
            </a:rPr>
            <a:t>kepada</a:t>
          </a:r>
          <a:r>
            <a:rPr lang="en-US" sz="1200" kern="1200" dirty="0">
              <a:solidFill>
                <a:schemeClr val="bg1"/>
              </a:solidFill>
            </a:rPr>
            <a:t> </a:t>
          </a:r>
          <a:r>
            <a:rPr lang="en-US" sz="1200" kern="1200" dirty="0" err="1">
              <a:solidFill>
                <a:schemeClr val="bg1"/>
              </a:solidFill>
            </a:rPr>
            <a:t>setiap</a:t>
          </a:r>
          <a:r>
            <a:rPr lang="en-US" sz="1200" kern="1200" dirty="0">
              <a:solidFill>
                <a:schemeClr val="bg1"/>
              </a:solidFill>
            </a:rPr>
            <a:t> </a:t>
          </a:r>
          <a:r>
            <a:rPr lang="en-US" sz="1200" kern="1200" dirty="0" err="1">
              <a:solidFill>
                <a:schemeClr val="bg1"/>
              </a:solidFill>
            </a:rPr>
            <a:t>Perangkat</a:t>
          </a:r>
          <a:r>
            <a:rPr lang="en-US" sz="1200" kern="1200" dirty="0">
              <a:solidFill>
                <a:schemeClr val="bg1"/>
              </a:solidFill>
            </a:rPr>
            <a:t> Daerah </a:t>
          </a:r>
          <a:r>
            <a:rPr lang="en-US" sz="1200" kern="1200" dirty="0" err="1">
              <a:solidFill>
                <a:schemeClr val="bg1"/>
              </a:solidFill>
            </a:rPr>
            <a:t>maupun</a:t>
          </a:r>
          <a:r>
            <a:rPr lang="en-US" sz="1200" kern="1200" dirty="0">
              <a:solidFill>
                <a:schemeClr val="bg1"/>
              </a:solidFill>
            </a:rPr>
            <a:t> </a:t>
          </a:r>
          <a:r>
            <a:rPr lang="en-US" sz="1200" kern="1200" dirty="0" err="1">
              <a:solidFill>
                <a:schemeClr val="bg1"/>
              </a:solidFill>
            </a:rPr>
            <a:t>Kabupaten</a:t>
          </a:r>
          <a:r>
            <a:rPr lang="en-US" sz="1200" kern="1200" dirty="0">
              <a:solidFill>
                <a:schemeClr val="bg1"/>
              </a:solidFill>
            </a:rPr>
            <a:t>/Kota</a:t>
          </a:r>
        </a:p>
      </dsp:txBody>
      <dsp:txXfrm>
        <a:off x="2924929" y="34063"/>
        <a:ext cx="2805122" cy="581978"/>
      </dsp:txXfrm>
    </dsp:sp>
    <dsp:sp modelId="{80F928B6-6303-4983-9630-A4554B4EF24B}">
      <dsp:nvSpPr>
        <dsp:cNvPr id="0" name=""/>
        <dsp:cNvSpPr/>
      </dsp:nvSpPr>
      <dsp:spPr>
        <a:xfrm>
          <a:off x="4845547" y="820678"/>
          <a:ext cx="2797649" cy="93922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 err="1">
              <a:solidFill>
                <a:schemeClr val="bg1"/>
              </a:solidFill>
            </a:rPr>
            <a:t>Penerimaan</a:t>
          </a:r>
          <a:r>
            <a:rPr lang="en-US" sz="1400" kern="1200" dirty="0">
              <a:solidFill>
                <a:schemeClr val="bg1"/>
              </a:solidFill>
            </a:rPr>
            <a:t> </a:t>
          </a:r>
          <a:r>
            <a:rPr lang="en-US" sz="1400" kern="1200" dirty="0" err="1">
              <a:solidFill>
                <a:schemeClr val="bg1"/>
              </a:solidFill>
            </a:rPr>
            <a:t>berkas</a:t>
          </a:r>
          <a:r>
            <a:rPr lang="en-US" sz="1400" kern="1200" dirty="0">
              <a:solidFill>
                <a:schemeClr val="bg1"/>
              </a:solidFill>
            </a:rPr>
            <a:t> </a:t>
          </a:r>
          <a:r>
            <a:rPr lang="en-US" sz="1400" kern="1200" dirty="0" err="1">
              <a:solidFill>
                <a:schemeClr val="bg1"/>
              </a:solidFill>
            </a:rPr>
            <a:t>pendaftaran</a:t>
          </a:r>
          <a:r>
            <a:rPr lang="en-US" sz="1400" kern="1200" dirty="0">
              <a:solidFill>
                <a:schemeClr val="bg1"/>
              </a:solidFill>
            </a:rPr>
            <a:t> </a:t>
          </a:r>
          <a:r>
            <a:rPr lang="en-US" sz="1400" kern="1200" dirty="0" err="1">
              <a:solidFill>
                <a:schemeClr val="bg1"/>
              </a:solidFill>
            </a:rPr>
            <a:t>dari</a:t>
          </a:r>
          <a:r>
            <a:rPr lang="en-US" sz="1400" kern="1200" dirty="0">
              <a:solidFill>
                <a:schemeClr val="bg1"/>
              </a:solidFill>
            </a:rPr>
            <a:t> </a:t>
          </a:r>
          <a:r>
            <a:rPr lang="en-US" sz="1400" kern="1200" dirty="0" err="1">
              <a:solidFill>
                <a:schemeClr val="bg1"/>
              </a:solidFill>
            </a:rPr>
            <a:t>setiap</a:t>
          </a:r>
          <a:r>
            <a:rPr lang="en-US" sz="1400" kern="1200" dirty="0">
              <a:solidFill>
                <a:schemeClr val="bg1"/>
              </a:solidFill>
            </a:rPr>
            <a:t> </a:t>
          </a:r>
          <a:r>
            <a:rPr lang="en-US" sz="1400" kern="1200" dirty="0" err="1">
              <a:solidFill>
                <a:schemeClr val="bg1"/>
              </a:solidFill>
            </a:rPr>
            <a:t>perangkat</a:t>
          </a:r>
          <a:r>
            <a:rPr lang="en-US" sz="1400" kern="1200" dirty="0">
              <a:solidFill>
                <a:schemeClr val="bg1"/>
              </a:solidFill>
            </a:rPr>
            <a:t> </a:t>
          </a:r>
          <a:r>
            <a:rPr lang="en-US" sz="1400" kern="1200" dirty="0" err="1">
              <a:solidFill>
                <a:schemeClr val="bg1"/>
              </a:solidFill>
            </a:rPr>
            <a:t>daerah</a:t>
          </a:r>
          <a:r>
            <a:rPr lang="en-US" sz="1400" kern="1200" dirty="0">
              <a:solidFill>
                <a:schemeClr val="bg1"/>
              </a:solidFill>
            </a:rPr>
            <a:t> </a:t>
          </a:r>
          <a:r>
            <a:rPr lang="en-US" sz="1400" kern="1200" dirty="0" err="1">
              <a:solidFill>
                <a:schemeClr val="bg1"/>
              </a:solidFill>
            </a:rPr>
            <a:t>dan</a:t>
          </a:r>
          <a:r>
            <a:rPr lang="en-US" sz="1400" kern="1200" dirty="0">
              <a:solidFill>
                <a:schemeClr val="bg1"/>
              </a:solidFill>
            </a:rPr>
            <a:t> </a:t>
          </a:r>
          <a:r>
            <a:rPr lang="en-US" sz="1400" kern="1200" dirty="0" err="1">
              <a:solidFill>
                <a:schemeClr val="bg1"/>
              </a:solidFill>
            </a:rPr>
            <a:t>penerimaan</a:t>
          </a:r>
          <a:r>
            <a:rPr lang="en-US" sz="1400" kern="1200" dirty="0">
              <a:solidFill>
                <a:schemeClr val="bg1"/>
              </a:solidFill>
            </a:rPr>
            <a:t> </a:t>
          </a:r>
          <a:r>
            <a:rPr lang="en-US" sz="1400" kern="1200" dirty="0" err="1">
              <a:solidFill>
                <a:schemeClr val="bg1"/>
              </a:solidFill>
            </a:rPr>
            <a:t>nominatif</a:t>
          </a:r>
          <a:r>
            <a:rPr lang="en-US" sz="1400" kern="1200" dirty="0">
              <a:solidFill>
                <a:schemeClr val="bg1"/>
              </a:solidFill>
            </a:rPr>
            <a:t> </a:t>
          </a:r>
          <a:r>
            <a:rPr lang="en-US" sz="1400" kern="1200" dirty="0" err="1">
              <a:solidFill>
                <a:schemeClr val="bg1"/>
              </a:solidFill>
            </a:rPr>
            <a:t>dari</a:t>
          </a:r>
          <a:r>
            <a:rPr lang="en-US" sz="1400" kern="1200" dirty="0">
              <a:solidFill>
                <a:schemeClr val="bg1"/>
              </a:solidFill>
            </a:rPr>
            <a:t> </a:t>
          </a:r>
          <a:r>
            <a:rPr lang="en-US" sz="1400" kern="1200" dirty="0" err="1">
              <a:solidFill>
                <a:schemeClr val="bg1"/>
              </a:solidFill>
            </a:rPr>
            <a:t>setiap</a:t>
          </a:r>
          <a:r>
            <a:rPr lang="en-US" sz="1400" kern="1200" dirty="0">
              <a:solidFill>
                <a:schemeClr val="bg1"/>
              </a:solidFill>
            </a:rPr>
            <a:t> </a:t>
          </a:r>
          <a:r>
            <a:rPr lang="en-US" sz="1400" kern="1200" dirty="0" err="1">
              <a:solidFill>
                <a:schemeClr val="bg1"/>
              </a:solidFill>
            </a:rPr>
            <a:t>Kabupaten</a:t>
          </a:r>
          <a:r>
            <a:rPr lang="en-US" sz="1400" kern="1200" dirty="0">
              <a:solidFill>
                <a:schemeClr val="bg1"/>
              </a:solidFill>
            </a:rPr>
            <a:t>/Kota</a:t>
          </a:r>
        </a:p>
      </dsp:txBody>
      <dsp:txXfrm>
        <a:off x="4891396" y="866527"/>
        <a:ext cx="2705951" cy="847524"/>
      </dsp:txXfrm>
    </dsp:sp>
    <dsp:sp modelId="{BE25F213-F11B-4459-80C7-8ECC2E999B9C}">
      <dsp:nvSpPr>
        <dsp:cNvPr id="0" name=""/>
        <dsp:cNvSpPr/>
      </dsp:nvSpPr>
      <dsp:spPr>
        <a:xfrm>
          <a:off x="5028120" y="1940508"/>
          <a:ext cx="2474595" cy="64494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 err="1">
              <a:solidFill>
                <a:schemeClr val="bg1"/>
              </a:solidFill>
            </a:rPr>
            <a:t>Memeriksa</a:t>
          </a:r>
          <a:r>
            <a:rPr lang="en-US" sz="1400" kern="1200" dirty="0">
              <a:solidFill>
                <a:schemeClr val="bg1"/>
              </a:solidFill>
            </a:rPr>
            <a:t> </a:t>
          </a:r>
          <a:r>
            <a:rPr lang="en-US" sz="1400" kern="1200" dirty="0" err="1">
              <a:solidFill>
                <a:schemeClr val="bg1"/>
              </a:solidFill>
            </a:rPr>
            <a:t>dan</a:t>
          </a:r>
          <a:r>
            <a:rPr lang="en-US" sz="1400" kern="1200" dirty="0">
              <a:solidFill>
                <a:schemeClr val="bg1"/>
              </a:solidFill>
            </a:rPr>
            <a:t> </a:t>
          </a:r>
          <a:r>
            <a:rPr lang="en-US" sz="1400" kern="1200" dirty="0" err="1">
              <a:solidFill>
                <a:schemeClr val="bg1"/>
              </a:solidFill>
            </a:rPr>
            <a:t>menyeleksi</a:t>
          </a:r>
          <a:r>
            <a:rPr lang="en-US" sz="1400" kern="1200" dirty="0">
              <a:solidFill>
                <a:schemeClr val="bg1"/>
              </a:solidFill>
            </a:rPr>
            <a:t> </a:t>
          </a:r>
          <a:r>
            <a:rPr lang="en-US" sz="1400" kern="1200" dirty="0" err="1">
              <a:solidFill>
                <a:schemeClr val="bg1"/>
              </a:solidFill>
            </a:rPr>
            <a:t>berkas</a:t>
          </a:r>
          <a:r>
            <a:rPr lang="en-US" sz="1400" kern="1200" dirty="0">
              <a:solidFill>
                <a:schemeClr val="bg1"/>
              </a:solidFill>
            </a:rPr>
            <a:t> </a:t>
          </a:r>
          <a:r>
            <a:rPr lang="en-US" sz="1400" kern="1200" dirty="0" err="1">
              <a:solidFill>
                <a:schemeClr val="bg1"/>
              </a:solidFill>
            </a:rPr>
            <a:t>administrasi</a:t>
          </a:r>
          <a:endParaRPr lang="en-US" sz="1400" kern="1200" dirty="0">
            <a:solidFill>
              <a:schemeClr val="bg1"/>
            </a:solidFill>
          </a:endParaRPr>
        </a:p>
      </dsp:txBody>
      <dsp:txXfrm>
        <a:off x="5059604" y="1971992"/>
        <a:ext cx="2411627" cy="581978"/>
      </dsp:txXfrm>
    </dsp:sp>
    <dsp:sp modelId="{E73B3609-01FC-4931-A3CA-2E9E27736130}">
      <dsp:nvSpPr>
        <dsp:cNvPr id="0" name=""/>
        <dsp:cNvSpPr/>
      </dsp:nvSpPr>
      <dsp:spPr>
        <a:xfrm>
          <a:off x="4779442" y="2980924"/>
          <a:ext cx="2575723" cy="64494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 err="1">
              <a:solidFill>
                <a:schemeClr val="bg1"/>
              </a:solidFill>
            </a:rPr>
            <a:t>Pelaksanaan</a:t>
          </a:r>
          <a:r>
            <a:rPr lang="en-US" sz="1400" kern="1200" dirty="0">
              <a:solidFill>
                <a:schemeClr val="bg1"/>
              </a:solidFill>
            </a:rPr>
            <a:t> UD &amp; UKPPI</a:t>
          </a:r>
        </a:p>
      </dsp:txBody>
      <dsp:txXfrm>
        <a:off x="4810926" y="3012408"/>
        <a:ext cx="2512755" cy="581978"/>
      </dsp:txXfrm>
    </dsp:sp>
    <dsp:sp modelId="{8AD511D4-6E84-4D29-8F45-CAE47FA8CB38}">
      <dsp:nvSpPr>
        <dsp:cNvPr id="0" name=""/>
        <dsp:cNvSpPr/>
      </dsp:nvSpPr>
      <dsp:spPr>
        <a:xfrm>
          <a:off x="2667971" y="3776133"/>
          <a:ext cx="3319037" cy="64494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 err="1">
              <a:solidFill>
                <a:schemeClr val="bg1"/>
              </a:solidFill>
            </a:rPr>
            <a:t>Menerima</a:t>
          </a:r>
          <a:r>
            <a:rPr lang="en-US" sz="1400" kern="1200" dirty="0">
              <a:solidFill>
                <a:schemeClr val="bg1"/>
              </a:solidFill>
            </a:rPr>
            <a:t> </a:t>
          </a:r>
          <a:r>
            <a:rPr lang="en-US" sz="1400" kern="1200" dirty="0" err="1">
              <a:solidFill>
                <a:schemeClr val="bg1"/>
              </a:solidFill>
            </a:rPr>
            <a:t>hasil</a:t>
          </a:r>
          <a:r>
            <a:rPr lang="en-US" sz="1400" kern="1200" dirty="0">
              <a:solidFill>
                <a:schemeClr val="bg1"/>
              </a:solidFill>
            </a:rPr>
            <a:t> </a:t>
          </a:r>
          <a:r>
            <a:rPr lang="en-US" sz="1400" kern="1200" dirty="0" err="1">
              <a:solidFill>
                <a:schemeClr val="bg1"/>
              </a:solidFill>
            </a:rPr>
            <a:t>ujian</a:t>
          </a:r>
          <a:r>
            <a:rPr lang="en-US" sz="1400" kern="1200" dirty="0">
              <a:solidFill>
                <a:schemeClr val="bg1"/>
              </a:solidFill>
            </a:rPr>
            <a:t> </a:t>
          </a:r>
          <a:r>
            <a:rPr lang="en-US" sz="1400" kern="1200" dirty="0" err="1">
              <a:solidFill>
                <a:schemeClr val="bg1"/>
              </a:solidFill>
            </a:rPr>
            <a:t>dan</a:t>
          </a:r>
          <a:r>
            <a:rPr lang="en-US" sz="1400" kern="1200" dirty="0">
              <a:solidFill>
                <a:schemeClr val="bg1"/>
              </a:solidFill>
            </a:rPr>
            <a:t> </a:t>
          </a:r>
          <a:r>
            <a:rPr lang="en-US" sz="1400" kern="1200" dirty="0" err="1">
              <a:solidFill>
                <a:schemeClr val="bg1"/>
              </a:solidFill>
            </a:rPr>
            <a:t>karya</a:t>
          </a:r>
          <a:r>
            <a:rPr lang="en-US" sz="1400" kern="1200" dirty="0">
              <a:solidFill>
                <a:schemeClr val="bg1"/>
              </a:solidFill>
            </a:rPr>
            <a:t> </a:t>
          </a:r>
          <a:r>
            <a:rPr lang="en-US" sz="1400" kern="1200" dirty="0" err="1">
              <a:solidFill>
                <a:schemeClr val="bg1"/>
              </a:solidFill>
            </a:rPr>
            <a:t>ilmiah</a:t>
          </a:r>
          <a:r>
            <a:rPr lang="en-US" sz="1400" kern="1200" dirty="0">
              <a:solidFill>
                <a:schemeClr val="bg1"/>
              </a:solidFill>
            </a:rPr>
            <a:t> </a:t>
          </a:r>
          <a:r>
            <a:rPr lang="en-US" sz="1400" kern="1200" dirty="0" err="1">
              <a:solidFill>
                <a:schemeClr val="bg1"/>
              </a:solidFill>
            </a:rPr>
            <a:t>dari</a:t>
          </a:r>
          <a:r>
            <a:rPr lang="en-US" sz="1400" kern="1200" dirty="0">
              <a:solidFill>
                <a:schemeClr val="bg1"/>
              </a:solidFill>
            </a:rPr>
            <a:t> </a:t>
          </a:r>
          <a:r>
            <a:rPr lang="en-US" sz="1400" kern="1200" dirty="0" err="1">
              <a:solidFill>
                <a:schemeClr val="bg1"/>
              </a:solidFill>
            </a:rPr>
            <a:t>setiap</a:t>
          </a:r>
          <a:r>
            <a:rPr lang="en-US" sz="1400" kern="1200" dirty="0">
              <a:solidFill>
                <a:schemeClr val="bg1"/>
              </a:solidFill>
            </a:rPr>
            <a:t> ASN yang </a:t>
          </a:r>
          <a:r>
            <a:rPr lang="en-US" sz="1400" kern="1200" dirty="0" err="1">
              <a:solidFill>
                <a:schemeClr val="bg1"/>
              </a:solidFill>
            </a:rPr>
            <a:t>mengikuti</a:t>
          </a:r>
          <a:r>
            <a:rPr lang="en-US" sz="1400" kern="1200" dirty="0">
              <a:solidFill>
                <a:schemeClr val="bg1"/>
              </a:solidFill>
            </a:rPr>
            <a:t> UD Tingkat II </a:t>
          </a:r>
          <a:r>
            <a:rPr lang="en-US" sz="1400" kern="1200" dirty="0" err="1">
              <a:solidFill>
                <a:schemeClr val="bg1"/>
              </a:solidFill>
            </a:rPr>
            <a:t>dan</a:t>
          </a:r>
          <a:r>
            <a:rPr lang="en-US" sz="1400" kern="1200" dirty="0">
              <a:solidFill>
                <a:schemeClr val="bg1"/>
              </a:solidFill>
            </a:rPr>
            <a:t> UKPPI S-2</a:t>
          </a:r>
        </a:p>
      </dsp:txBody>
      <dsp:txXfrm>
        <a:off x="2699455" y="3807617"/>
        <a:ext cx="3256069" cy="581978"/>
      </dsp:txXfrm>
    </dsp:sp>
    <dsp:sp modelId="{F0CEC7A3-212F-4681-B63F-4F9A684067A0}">
      <dsp:nvSpPr>
        <dsp:cNvPr id="0" name=""/>
        <dsp:cNvSpPr/>
      </dsp:nvSpPr>
      <dsp:spPr>
        <a:xfrm>
          <a:off x="1522508" y="2980913"/>
          <a:ext cx="2600179" cy="64494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 err="1">
              <a:solidFill>
                <a:schemeClr val="bg1"/>
              </a:solidFill>
            </a:rPr>
            <a:t>Memeriksa</a:t>
          </a:r>
          <a:r>
            <a:rPr lang="en-US" sz="1600" kern="1200" dirty="0">
              <a:solidFill>
                <a:schemeClr val="bg1"/>
              </a:solidFill>
            </a:rPr>
            <a:t> </a:t>
          </a:r>
          <a:r>
            <a:rPr lang="en-US" sz="1600" kern="1200" dirty="0" err="1">
              <a:solidFill>
                <a:schemeClr val="bg1"/>
              </a:solidFill>
            </a:rPr>
            <a:t>hasil</a:t>
          </a:r>
          <a:r>
            <a:rPr lang="en-US" sz="1600" kern="1200" dirty="0">
              <a:solidFill>
                <a:schemeClr val="bg1"/>
              </a:solidFill>
            </a:rPr>
            <a:t> </a:t>
          </a:r>
          <a:r>
            <a:rPr lang="en-US" sz="1600" kern="1200" dirty="0" err="1">
              <a:solidFill>
                <a:schemeClr val="bg1"/>
              </a:solidFill>
            </a:rPr>
            <a:t>ujian</a:t>
          </a:r>
          <a:r>
            <a:rPr lang="en-US" sz="1600" kern="1200" dirty="0">
              <a:solidFill>
                <a:schemeClr val="bg1"/>
              </a:solidFill>
            </a:rPr>
            <a:t> </a:t>
          </a:r>
          <a:r>
            <a:rPr lang="en-US" sz="1600" kern="1200" dirty="0" err="1">
              <a:solidFill>
                <a:schemeClr val="bg1"/>
              </a:solidFill>
            </a:rPr>
            <a:t>dan</a:t>
          </a:r>
          <a:r>
            <a:rPr lang="en-US" sz="1600" kern="1200" dirty="0">
              <a:solidFill>
                <a:schemeClr val="bg1"/>
              </a:solidFill>
            </a:rPr>
            <a:t> </a:t>
          </a:r>
          <a:r>
            <a:rPr lang="en-US" sz="1600" kern="1200" dirty="0" err="1">
              <a:solidFill>
                <a:schemeClr val="bg1"/>
              </a:solidFill>
            </a:rPr>
            <a:t>karya</a:t>
          </a:r>
          <a:r>
            <a:rPr lang="en-US" sz="1600" kern="1200" dirty="0">
              <a:solidFill>
                <a:schemeClr val="bg1"/>
              </a:solidFill>
            </a:rPr>
            <a:t> </a:t>
          </a:r>
          <a:r>
            <a:rPr lang="en-US" sz="1600" kern="1200" dirty="0" err="1">
              <a:solidFill>
                <a:schemeClr val="bg1"/>
              </a:solidFill>
            </a:rPr>
            <a:t>ilmiah</a:t>
          </a:r>
          <a:r>
            <a:rPr lang="en-US" sz="1600" kern="1200" dirty="0">
              <a:solidFill>
                <a:schemeClr val="bg1"/>
              </a:solidFill>
            </a:rPr>
            <a:t> </a:t>
          </a:r>
        </a:p>
      </dsp:txBody>
      <dsp:txXfrm>
        <a:off x="1553992" y="3012397"/>
        <a:ext cx="2537211" cy="581978"/>
      </dsp:txXfrm>
    </dsp:sp>
    <dsp:sp modelId="{6D55FFED-3AD3-4068-B9E3-04745A044780}">
      <dsp:nvSpPr>
        <dsp:cNvPr id="0" name=""/>
        <dsp:cNvSpPr/>
      </dsp:nvSpPr>
      <dsp:spPr>
        <a:xfrm>
          <a:off x="726883" y="1940508"/>
          <a:ext cx="3325357" cy="64494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 err="1">
              <a:solidFill>
                <a:schemeClr val="bg1"/>
              </a:solidFill>
            </a:rPr>
            <a:t>Memproses</a:t>
          </a:r>
          <a:r>
            <a:rPr lang="en-US" sz="1400" kern="1200" dirty="0">
              <a:solidFill>
                <a:schemeClr val="bg1"/>
              </a:solidFill>
            </a:rPr>
            <a:t> Surat </a:t>
          </a:r>
          <a:r>
            <a:rPr lang="en-US" sz="1400" kern="1200" dirty="0" err="1">
              <a:solidFill>
                <a:schemeClr val="bg1"/>
              </a:solidFill>
            </a:rPr>
            <a:t>Tanda</a:t>
          </a:r>
          <a:r>
            <a:rPr lang="en-US" sz="1400" kern="1200" dirty="0">
              <a:solidFill>
                <a:schemeClr val="bg1"/>
              </a:solidFill>
            </a:rPr>
            <a:t> Lulus </a:t>
          </a:r>
          <a:r>
            <a:rPr lang="en-US" sz="1400" kern="1200" dirty="0" err="1">
              <a:solidFill>
                <a:schemeClr val="bg1"/>
              </a:solidFill>
            </a:rPr>
            <a:t>Ujian</a:t>
          </a:r>
          <a:r>
            <a:rPr lang="en-US" sz="1400" kern="1200" dirty="0">
              <a:solidFill>
                <a:schemeClr val="bg1"/>
              </a:solidFill>
            </a:rPr>
            <a:t> </a:t>
          </a:r>
          <a:r>
            <a:rPr lang="en-US" sz="1400" kern="1200" dirty="0" err="1">
              <a:solidFill>
                <a:schemeClr val="bg1"/>
              </a:solidFill>
            </a:rPr>
            <a:t>Dinas</a:t>
          </a:r>
          <a:r>
            <a:rPr lang="en-US" sz="1400" kern="1200" dirty="0">
              <a:solidFill>
                <a:schemeClr val="bg1"/>
              </a:solidFill>
            </a:rPr>
            <a:t> </a:t>
          </a:r>
          <a:r>
            <a:rPr lang="en-US" sz="1400" kern="1200" dirty="0" err="1">
              <a:solidFill>
                <a:schemeClr val="bg1"/>
              </a:solidFill>
            </a:rPr>
            <a:t>bagi</a:t>
          </a:r>
          <a:r>
            <a:rPr lang="en-US" sz="1400" kern="1200" dirty="0">
              <a:solidFill>
                <a:schemeClr val="bg1"/>
              </a:solidFill>
            </a:rPr>
            <a:t> ASN yang </a:t>
          </a:r>
          <a:r>
            <a:rPr lang="en-US" sz="1400" kern="1200" dirty="0" err="1">
              <a:solidFill>
                <a:schemeClr val="bg1"/>
              </a:solidFill>
            </a:rPr>
            <a:t>dinyatakan</a:t>
          </a:r>
          <a:r>
            <a:rPr lang="en-US" sz="1400" kern="1200" dirty="0">
              <a:solidFill>
                <a:schemeClr val="bg1"/>
              </a:solidFill>
            </a:rPr>
            <a:t> lulus </a:t>
          </a:r>
          <a:r>
            <a:rPr lang="en-US" sz="1400" kern="1200" dirty="0" err="1">
              <a:solidFill>
                <a:schemeClr val="bg1"/>
              </a:solidFill>
            </a:rPr>
            <a:t>Ujian</a:t>
          </a:r>
          <a:r>
            <a:rPr lang="en-US" sz="1400" kern="1200" dirty="0">
              <a:solidFill>
                <a:schemeClr val="bg1"/>
              </a:solidFill>
            </a:rPr>
            <a:t> </a:t>
          </a:r>
          <a:r>
            <a:rPr lang="en-US" sz="1400" kern="1200" dirty="0" err="1">
              <a:solidFill>
                <a:schemeClr val="bg1"/>
              </a:solidFill>
            </a:rPr>
            <a:t>Dinas</a:t>
          </a:r>
          <a:r>
            <a:rPr lang="en-US" sz="1400" kern="1200" dirty="0">
              <a:solidFill>
                <a:schemeClr val="bg1"/>
              </a:solidFill>
            </a:rPr>
            <a:t> </a:t>
          </a:r>
          <a:r>
            <a:rPr lang="en-US" sz="1400" kern="1200" dirty="0" err="1">
              <a:solidFill>
                <a:schemeClr val="bg1"/>
              </a:solidFill>
            </a:rPr>
            <a:t>dan</a:t>
          </a:r>
          <a:r>
            <a:rPr lang="en-US" sz="1400" kern="1200" dirty="0">
              <a:solidFill>
                <a:schemeClr val="bg1"/>
              </a:solidFill>
            </a:rPr>
            <a:t> </a:t>
          </a:r>
          <a:r>
            <a:rPr lang="en-US" sz="1400" kern="1200" dirty="0" err="1">
              <a:solidFill>
                <a:schemeClr val="bg1"/>
              </a:solidFill>
            </a:rPr>
            <a:t>Ujian</a:t>
          </a:r>
          <a:r>
            <a:rPr lang="en-US" sz="1400" kern="1200" dirty="0">
              <a:solidFill>
                <a:schemeClr val="bg1"/>
              </a:solidFill>
            </a:rPr>
            <a:t> </a:t>
          </a:r>
          <a:r>
            <a:rPr lang="en-US" sz="1400" kern="1200" dirty="0" err="1">
              <a:solidFill>
                <a:schemeClr val="bg1"/>
              </a:solidFill>
            </a:rPr>
            <a:t>Penyesuaian</a:t>
          </a:r>
          <a:r>
            <a:rPr lang="en-US" sz="1400" kern="1200" dirty="0">
              <a:solidFill>
                <a:schemeClr val="bg1"/>
              </a:solidFill>
            </a:rPr>
            <a:t> </a:t>
          </a:r>
          <a:r>
            <a:rPr lang="en-US" sz="1400" kern="1200" dirty="0" err="1">
              <a:solidFill>
                <a:schemeClr val="bg1"/>
              </a:solidFill>
            </a:rPr>
            <a:t>Ijazah</a:t>
          </a:r>
          <a:endParaRPr lang="en-US" sz="1400" kern="1200" dirty="0">
            <a:solidFill>
              <a:schemeClr val="bg1"/>
            </a:solidFill>
          </a:endParaRPr>
        </a:p>
      </dsp:txBody>
      <dsp:txXfrm>
        <a:off x="758367" y="1971992"/>
        <a:ext cx="3262389" cy="581978"/>
      </dsp:txXfrm>
    </dsp:sp>
    <dsp:sp modelId="{5F2D0F63-7402-42B7-AD06-7B1F30B9ABFD}">
      <dsp:nvSpPr>
        <dsp:cNvPr id="0" name=""/>
        <dsp:cNvSpPr/>
      </dsp:nvSpPr>
      <dsp:spPr>
        <a:xfrm>
          <a:off x="1234492" y="817568"/>
          <a:ext cx="2586042" cy="93923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 err="1">
              <a:solidFill>
                <a:schemeClr val="bg1"/>
              </a:solidFill>
            </a:rPr>
            <a:t>Setiap</a:t>
          </a:r>
          <a:r>
            <a:rPr lang="en-US" sz="1400" kern="1200" dirty="0">
              <a:solidFill>
                <a:schemeClr val="bg1"/>
              </a:solidFill>
            </a:rPr>
            <a:t> </a:t>
          </a:r>
          <a:r>
            <a:rPr lang="en-US" sz="1400" kern="1200" dirty="0" err="1">
              <a:solidFill>
                <a:schemeClr val="bg1"/>
              </a:solidFill>
            </a:rPr>
            <a:t>peserta</a:t>
          </a:r>
          <a:r>
            <a:rPr lang="en-US" sz="1400" kern="1200" dirty="0">
              <a:solidFill>
                <a:schemeClr val="bg1"/>
              </a:solidFill>
            </a:rPr>
            <a:t> yang </a:t>
          </a:r>
          <a:r>
            <a:rPr lang="en-US" sz="1400" kern="1200" dirty="0" err="1">
              <a:solidFill>
                <a:schemeClr val="bg1"/>
              </a:solidFill>
            </a:rPr>
            <a:t>dinyatakan</a:t>
          </a:r>
          <a:r>
            <a:rPr lang="en-US" sz="1400" kern="1200" dirty="0">
              <a:solidFill>
                <a:schemeClr val="bg1"/>
              </a:solidFill>
            </a:rPr>
            <a:t> lulus </a:t>
          </a:r>
          <a:r>
            <a:rPr lang="en-US" sz="1400" kern="1200" dirty="0" err="1">
              <a:solidFill>
                <a:schemeClr val="bg1"/>
              </a:solidFill>
            </a:rPr>
            <a:t>dalam</a:t>
          </a:r>
          <a:r>
            <a:rPr lang="en-US" sz="1400" kern="1200" dirty="0">
              <a:solidFill>
                <a:schemeClr val="bg1"/>
              </a:solidFill>
            </a:rPr>
            <a:t> </a:t>
          </a:r>
          <a:r>
            <a:rPr lang="en-US" sz="1400" kern="1200" dirty="0" err="1">
              <a:solidFill>
                <a:schemeClr val="bg1"/>
              </a:solidFill>
            </a:rPr>
            <a:t>Ujian</a:t>
          </a:r>
          <a:r>
            <a:rPr lang="en-US" sz="1400" kern="1200" dirty="0">
              <a:solidFill>
                <a:schemeClr val="bg1"/>
              </a:solidFill>
            </a:rPr>
            <a:t> </a:t>
          </a:r>
          <a:r>
            <a:rPr lang="en-US" sz="1400" kern="1200" dirty="0" err="1">
              <a:solidFill>
                <a:schemeClr val="bg1"/>
              </a:solidFill>
            </a:rPr>
            <a:t>Dinas</a:t>
          </a:r>
          <a:r>
            <a:rPr lang="en-US" sz="1400" kern="1200" dirty="0">
              <a:solidFill>
                <a:schemeClr val="bg1"/>
              </a:solidFill>
            </a:rPr>
            <a:t> </a:t>
          </a:r>
          <a:r>
            <a:rPr lang="en-US" sz="1400" kern="1200" dirty="0" err="1">
              <a:solidFill>
                <a:schemeClr val="bg1"/>
              </a:solidFill>
            </a:rPr>
            <a:t>dan</a:t>
          </a:r>
          <a:r>
            <a:rPr lang="en-US" sz="1400" kern="1200" dirty="0">
              <a:solidFill>
                <a:schemeClr val="bg1"/>
              </a:solidFill>
            </a:rPr>
            <a:t> </a:t>
          </a:r>
          <a:r>
            <a:rPr lang="en-US" sz="1400" kern="1200" dirty="0" err="1">
              <a:solidFill>
                <a:schemeClr val="bg1"/>
              </a:solidFill>
            </a:rPr>
            <a:t>Ujian</a:t>
          </a:r>
          <a:r>
            <a:rPr lang="en-US" sz="1400" kern="1200" dirty="0">
              <a:solidFill>
                <a:schemeClr val="bg1"/>
              </a:solidFill>
            </a:rPr>
            <a:t> </a:t>
          </a:r>
          <a:r>
            <a:rPr lang="en-US" sz="1400" kern="1200" dirty="0" err="1">
              <a:solidFill>
                <a:schemeClr val="bg1"/>
              </a:solidFill>
            </a:rPr>
            <a:t>Penyesuaian</a:t>
          </a:r>
          <a:r>
            <a:rPr lang="en-US" sz="1400" kern="1200" dirty="0">
              <a:solidFill>
                <a:schemeClr val="bg1"/>
              </a:solidFill>
            </a:rPr>
            <a:t> </a:t>
          </a:r>
          <a:r>
            <a:rPr lang="en-US" sz="1400" kern="1200" dirty="0" err="1">
              <a:solidFill>
                <a:schemeClr val="bg1"/>
              </a:solidFill>
            </a:rPr>
            <a:t>Ijazah</a:t>
          </a:r>
          <a:r>
            <a:rPr lang="en-US" sz="1400" kern="1200" dirty="0">
              <a:solidFill>
                <a:schemeClr val="bg1"/>
              </a:solidFill>
            </a:rPr>
            <a:t> </a:t>
          </a:r>
          <a:r>
            <a:rPr lang="en-US" sz="1400" kern="1200" dirty="0" err="1">
              <a:solidFill>
                <a:schemeClr val="bg1"/>
              </a:solidFill>
            </a:rPr>
            <a:t>dapat</a:t>
          </a:r>
          <a:r>
            <a:rPr lang="en-US" sz="1400" kern="1200" dirty="0">
              <a:solidFill>
                <a:schemeClr val="bg1"/>
              </a:solidFill>
            </a:rPr>
            <a:t> </a:t>
          </a:r>
          <a:r>
            <a:rPr lang="en-US" sz="1400" kern="1200" dirty="0" err="1">
              <a:solidFill>
                <a:schemeClr val="bg1"/>
              </a:solidFill>
            </a:rPr>
            <a:t>memperoleh</a:t>
          </a:r>
          <a:r>
            <a:rPr lang="en-US" sz="1400" kern="1200" dirty="0">
              <a:solidFill>
                <a:schemeClr val="bg1"/>
              </a:solidFill>
            </a:rPr>
            <a:t> STLUD</a:t>
          </a:r>
          <a:r>
            <a:rPr lang="en-US" sz="1400" kern="1200" dirty="0">
              <a:solidFill>
                <a:schemeClr val="accent1"/>
              </a:solidFill>
            </a:rPr>
            <a:t>.</a:t>
          </a:r>
          <a:endParaRPr lang="en-US" sz="1400" kern="1200" dirty="0"/>
        </a:p>
      </dsp:txBody>
      <dsp:txXfrm>
        <a:off x="1280342" y="863418"/>
        <a:ext cx="2494342" cy="847535"/>
      </dsp:txXfrm>
    </dsp:sp>
  </dsp:spTree>
</dsp:drawing>
</file>

<file path=ppt/diagrams/drawing1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62065D2-FA96-4CE7-8955-332E6152F908}">
      <dsp:nvSpPr>
        <dsp:cNvPr id="0" name=""/>
        <dsp:cNvSpPr/>
      </dsp:nvSpPr>
      <dsp:spPr>
        <a:xfrm rot="5400000">
          <a:off x="-321895" y="325682"/>
          <a:ext cx="2145966" cy="1502176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1" kern="1200" dirty="0" err="1"/>
            <a:t>Dasar</a:t>
          </a:r>
          <a:r>
            <a:rPr lang="en-US" sz="1800" b="1" kern="1200" dirty="0"/>
            <a:t> </a:t>
          </a:r>
          <a:r>
            <a:rPr lang="en-US" sz="1800" b="1" kern="1200" dirty="0" err="1"/>
            <a:t>Hukum</a:t>
          </a:r>
          <a:endParaRPr lang="en-US" sz="1800" b="1" kern="1200" dirty="0"/>
        </a:p>
      </dsp:txBody>
      <dsp:txXfrm rot="-5400000">
        <a:off x="0" y="754875"/>
        <a:ext cx="1502176" cy="643790"/>
      </dsp:txXfrm>
    </dsp:sp>
    <dsp:sp modelId="{AA5D2A25-57D8-49A8-8D2B-9E668CCEFF14}">
      <dsp:nvSpPr>
        <dsp:cNvPr id="0" name=""/>
        <dsp:cNvSpPr/>
      </dsp:nvSpPr>
      <dsp:spPr>
        <a:xfrm rot="5400000">
          <a:off x="4168449" y="-2662484"/>
          <a:ext cx="1394878" cy="6727423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1430" rIns="11430" bIns="11430" numCol="1" spcCol="1270" anchor="ctr" anchorCtr="0">
          <a:noAutofit/>
        </a:bodyPr>
        <a:lstStyle/>
        <a:p>
          <a:pPr marL="171450" lvl="1" indent="-171450" algn="just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800" kern="1200" dirty="0" err="1"/>
            <a:t>Peraturan</a:t>
          </a:r>
          <a:r>
            <a:rPr lang="en-US" sz="1800" kern="1200" dirty="0"/>
            <a:t> </a:t>
          </a:r>
          <a:r>
            <a:rPr lang="en-US" sz="1800" kern="1200" dirty="0" err="1"/>
            <a:t>Pemerintah</a:t>
          </a:r>
          <a:r>
            <a:rPr lang="en-US" sz="1800" kern="1200" dirty="0"/>
            <a:t> </a:t>
          </a:r>
          <a:r>
            <a:rPr lang="en-US" sz="1800" kern="1200" dirty="0" err="1"/>
            <a:t>Nomor</a:t>
          </a:r>
          <a:r>
            <a:rPr lang="en-US" sz="1800" kern="1200" dirty="0"/>
            <a:t> 99 </a:t>
          </a:r>
          <a:r>
            <a:rPr lang="en-US" sz="1800" kern="1200" dirty="0" err="1"/>
            <a:t>tahun</a:t>
          </a:r>
          <a:r>
            <a:rPr lang="en-US" sz="1800" kern="1200" dirty="0"/>
            <a:t> 2000 jo. </a:t>
          </a:r>
          <a:r>
            <a:rPr lang="en-US" sz="1800" kern="1200" dirty="0" err="1"/>
            <a:t>Peraturan</a:t>
          </a:r>
          <a:r>
            <a:rPr lang="en-US" sz="1800" kern="1200" dirty="0"/>
            <a:t> </a:t>
          </a:r>
          <a:r>
            <a:rPr lang="en-US" sz="1800" kern="1200" dirty="0" err="1"/>
            <a:t>Pemerintah</a:t>
          </a:r>
          <a:r>
            <a:rPr lang="en-US" sz="1800" kern="1200" dirty="0"/>
            <a:t> </a:t>
          </a:r>
          <a:r>
            <a:rPr lang="en-US" sz="1800" kern="1200" dirty="0" err="1"/>
            <a:t>Nomor</a:t>
          </a:r>
          <a:r>
            <a:rPr lang="en-US" sz="1800" kern="1200" dirty="0"/>
            <a:t> 12 </a:t>
          </a:r>
          <a:r>
            <a:rPr lang="en-US" sz="1800" kern="1200" dirty="0" err="1"/>
            <a:t>tahun</a:t>
          </a:r>
          <a:r>
            <a:rPr lang="en-US" sz="1800" kern="1200" dirty="0"/>
            <a:t> 2002 </a:t>
          </a:r>
          <a:r>
            <a:rPr lang="en-US" sz="1800" kern="1200" dirty="0" err="1"/>
            <a:t>tentang</a:t>
          </a:r>
          <a:r>
            <a:rPr lang="en-US" sz="1800" kern="1200" dirty="0"/>
            <a:t> </a:t>
          </a:r>
          <a:r>
            <a:rPr lang="en-US" sz="1800" kern="1200" dirty="0" err="1"/>
            <a:t>Kenaikan</a:t>
          </a:r>
          <a:r>
            <a:rPr lang="en-US" sz="1800" kern="1200" dirty="0"/>
            <a:t> </a:t>
          </a:r>
          <a:r>
            <a:rPr lang="en-US" sz="1800" kern="1200" dirty="0" err="1"/>
            <a:t>Pangkat</a:t>
          </a:r>
          <a:r>
            <a:rPr lang="en-US" sz="1800" kern="1200" dirty="0"/>
            <a:t> PNS, </a:t>
          </a:r>
          <a:r>
            <a:rPr lang="en-US" sz="1800" kern="1200" dirty="0" err="1"/>
            <a:t>Ujian</a:t>
          </a:r>
          <a:r>
            <a:rPr lang="en-US" sz="1800" kern="1200" dirty="0"/>
            <a:t> </a:t>
          </a:r>
          <a:r>
            <a:rPr lang="en-US" sz="1800" kern="1200" dirty="0" err="1"/>
            <a:t>Dinas</a:t>
          </a:r>
          <a:r>
            <a:rPr lang="en-US" sz="1800" kern="1200" dirty="0"/>
            <a:t>.</a:t>
          </a:r>
        </a:p>
        <a:p>
          <a:pPr marL="171450" lvl="1" indent="-171450" algn="just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800" kern="1200" dirty="0"/>
            <a:t>Surat </a:t>
          </a:r>
          <a:r>
            <a:rPr lang="en-US" sz="1800" kern="1200" dirty="0" err="1"/>
            <a:t>Edaran</a:t>
          </a:r>
          <a:r>
            <a:rPr lang="en-US" sz="1800" kern="1200" dirty="0"/>
            <a:t> </a:t>
          </a:r>
          <a:r>
            <a:rPr lang="en-US" sz="1800" kern="1200" dirty="0" err="1"/>
            <a:t>bersama</a:t>
          </a:r>
          <a:r>
            <a:rPr lang="en-US" sz="1800" kern="1200" dirty="0"/>
            <a:t> </a:t>
          </a:r>
          <a:r>
            <a:rPr lang="en-US" sz="1800" kern="1200" dirty="0" err="1"/>
            <a:t>Kepala</a:t>
          </a:r>
          <a:r>
            <a:rPr lang="en-US" sz="1800" kern="1200" dirty="0"/>
            <a:t> BKD </a:t>
          </a:r>
          <a:r>
            <a:rPr lang="en-US" sz="1800" kern="1200" dirty="0" err="1"/>
            <a:t>dan</a:t>
          </a:r>
          <a:r>
            <a:rPr lang="en-US" sz="1800" kern="1200" dirty="0"/>
            <a:t> </a:t>
          </a:r>
          <a:r>
            <a:rPr lang="en-US" sz="1800" kern="1200" dirty="0" err="1"/>
            <a:t>Ketua</a:t>
          </a:r>
          <a:r>
            <a:rPr lang="en-US" sz="1800" kern="1200" dirty="0"/>
            <a:t> LAN </a:t>
          </a:r>
          <a:r>
            <a:rPr lang="en-US" sz="1800" kern="1200" dirty="0" err="1"/>
            <a:t>nomor</a:t>
          </a:r>
          <a:r>
            <a:rPr lang="en-US" sz="1800" kern="1200" dirty="0"/>
            <a:t> C.26-2/K/V.8-24/62 </a:t>
          </a:r>
          <a:r>
            <a:rPr lang="en-US" sz="1800" kern="1200" dirty="0" err="1"/>
            <a:t>tanggal</a:t>
          </a:r>
          <a:r>
            <a:rPr lang="en-US" sz="1800" kern="1200" dirty="0"/>
            <a:t> 8 Mei 2001 </a:t>
          </a:r>
          <a:r>
            <a:rPr lang="en-US" sz="1800" kern="1200" dirty="0" err="1"/>
            <a:t>tentang</a:t>
          </a:r>
          <a:r>
            <a:rPr lang="en-US" sz="1800" kern="1200" dirty="0"/>
            <a:t> </a:t>
          </a:r>
          <a:r>
            <a:rPr lang="en-US" sz="1800" kern="1200" dirty="0" err="1"/>
            <a:t>Ujian</a:t>
          </a:r>
          <a:r>
            <a:rPr lang="en-US" sz="1800" kern="1200" dirty="0"/>
            <a:t> </a:t>
          </a:r>
          <a:r>
            <a:rPr lang="en-US" sz="1800" kern="1200" dirty="0" err="1"/>
            <a:t>Dinas</a:t>
          </a:r>
          <a:endParaRPr lang="en-US" sz="1800" kern="1200" dirty="0"/>
        </a:p>
      </dsp:txBody>
      <dsp:txXfrm rot="-5400000">
        <a:off x="1502177" y="71880"/>
        <a:ext cx="6659331" cy="1258694"/>
      </dsp:txXfrm>
    </dsp:sp>
    <dsp:sp modelId="{147FA98A-940B-4561-B2C8-81827ED71178}">
      <dsp:nvSpPr>
        <dsp:cNvPr id="0" name=""/>
        <dsp:cNvSpPr/>
      </dsp:nvSpPr>
      <dsp:spPr>
        <a:xfrm rot="5400000">
          <a:off x="-321895" y="2698103"/>
          <a:ext cx="2145966" cy="1502176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1" kern="1200" dirty="0" err="1"/>
            <a:t>Persyaratan</a:t>
          </a:r>
          <a:r>
            <a:rPr lang="en-US" sz="1800" b="1" kern="1200" dirty="0"/>
            <a:t> </a:t>
          </a:r>
          <a:r>
            <a:rPr lang="en-US" sz="1800" b="1" kern="1200" dirty="0" err="1"/>
            <a:t>Ujian</a:t>
          </a:r>
          <a:r>
            <a:rPr lang="en-US" sz="1800" b="1" kern="1200" dirty="0"/>
            <a:t> </a:t>
          </a:r>
          <a:r>
            <a:rPr lang="en-US" sz="1800" b="1" kern="1200" dirty="0" err="1"/>
            <a:t>Dinas</a:t>
          </a:r>
          <a:endParaRPr lang="en-US" sz="1800" b="1" kern="1200" dirty="0"/>
        </a:p>
      </dsp:txBody>
      <dsp:txXfrm rot="-5400000">
        <a:off x="0" y="3127296"/>
        <a:ext cx="1502176" cy="643790"/>
      </dsp:txXfrm>
    </dsp:sp>
    <dsp:sp modelId="{191A0FBB-0515-43B7-89AE-B174FD92AAAA}">
      <dsp:nvSpPr>
        <dsp:cNvPr id="0" name=""/>
        <dsp:cNvSpPr/>
      </dsp:nvSpPr>
      <dsp:spPr>
        <a:xfrm rot="5400000">
          <a:off x="3688004" y="-290063"/>
          <a:ext cx="2355768" cy="6727423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1430" rIns="11430" bIns="11430" numCol="1" spcCol="1270" anchor="ctr" anchorCtr="0">
          <a:noAutofit/>
        </a:bodyPr>
        <a:lstStyle/>
        <a:p>
          <a:pPr marL="171450" lvl="1" indent="-171450" algn="just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800" kern="1200" dirty="0"/>
            <a:t>UD Tk. I : </a:t>
          </a:r>
          <a:r>
            <a:rPr lang="en-US" sz="1800" kern="1200" dirty="0" err="1"/>
            <a:t>Pangkat</a:t>
          </a:r>
          <a:r>
            <a:rPr lang="en-US" sz="1800" kern="1200" dirty="0"/>
            <a:t>/</a:t>
          </a:r>
          <a:r>
            <a:rPr lang="en-US" sz="1800" kern="1200" dirty="0" err="1"/>
            <a:t>Golru</a:t>
          </a:r>
          <a:r>
            <a:rPr lang="en-US" sz="1800" kern="1200" dirty="0"/>
            <a:t> </a:t>
          </a:r>
          <a:r>
            <a:rPr lang="en-US" sz="1800" kern="1200" dirty="0" err="1"/>
            <a:t>Pengatur</a:t>
          </a:r>
          <a:r>
            <a:rPr lang="en-US" sz="1800" kern="1200" dirty="0"/>
            <a:t> Tk. I (II/d) </a:t>
          </a:r>
          <a:r>
            <a:rPr lang="en-US" sz="1800" kern="1200" dirty="0" err="1"/>
            <a:t>sekurang-kurangnya</a:t>
          </a:r>
          <a:r>
            <a:rPr lang="en-US" sz="1800" kern="1200" dirty="0"/>
            <a:t> 2 (</a:t>
          </a:r>
          <a:r>
            <a:rPr lang="en-US" sz="1800" kern="1200" dirty="0" err="1"/>
            <a:t>dua</a:t>
          </a:r>
          <a:r>
            <a:rPr lang="en-US" sz="1800" kern="1200" dirty="0"/>
            <a:t>) </a:t>
          </a:r>
          <a:r>
            <a:rPr lang="en-US" sz="1800" kern="1200" dirty="0" err="1"/>
            <a:t>tahun</a:t>
          </a:r>
          <a:r>
            <a:rPr lang="en-US" sz="1800" kern="1200" dirty="0"/>
            <a:t>.</a:t>
          </a:r>
        </a:p>
        <a:p>
          <a:pPr marL="171450" lvl="1" indent="-171450" algn="just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800" kern="1200" dirty="0"/>
            <a:t>UD Tk. I : Pangkat/Golru Penata Tk.  (III/d) sekurang-kurangnya 2 (dua) tahun</a:t>
          </a:r>
        </a:p>
        <a:p>
          <a:pPr marL="171450" lvl="1" indent="-171450" algn="just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800" kern="1200" dirty="0" err="1"/>
            <a:t>Tidak</a:t>
          </a:r>
          <a:r>
            <a:rPr lang="en-US" sz="1800" kern="1200" dirty="0"/>
            <a:t> </a:t>
          </a:r>
          <a:r>
            <a:rPr lang="en-US" sz="1800" kern="1200" dirty="0" err="1"/>
            <a:t>sedang</a:t>
          </a:r>
          <a:r>
            <a:rPr lang="en-US" sz="1800" kern="1200" dirty="0"/>
            <a:t> </a:t>
          </a:r>
          <a:r>
            <a:rPr lang="en-US" sz="1800" kern="1200" dirty="0" err="1"/>
            <a:t>dalam</a:t>
          </a:r>
          <a:r>
            <a:rPr lang="en-US" sz="1800" kern="1200" dirty="0"/>
            <a:t> </a:t>
          </a:r>
          <a:r>
            <a:rPr lang="en-US" sz="1800" kern="1200" dirty="0" err="1"/>
            <a:t>keadaan</a:t>
          </a:r>
          <a:r>
            <a:rPr lang="en-US" sz="1800" kern="1200" dirty="0"/>
            <a:t> :</a:t>
          </a:r>
        </a:p>
        <a:p>
          <a:pPr marL="342900" lvl="2" indent="-171450" algn="just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800" kern="1200" dirty="0" err="1"/>
            <a:t>Diberhentikan</a:t>
          </a:r>
          <a:r>
            <a:rPr lang="en-US" sz="1800" kern="1200" dirty="0"/>
            <a:t> sementara dalam Jabatan Negara;</a:t>
          </a:r>
        </a:p>
        <a:p>
          <a:pPr marL="342900" lvl="2" indent="-171450" algn="just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800" kern="1200" dirty="0" err="1"/>
            <a:t>Menerima</a:t>
          </a:r>
          <a:r>
            <a:rPr lang="en-US" sz="1800" kern="1200" dirty="0"/>
            <a:t> uang tunggu;</a:t>
          </a:r>
        </a:p>
        <a:p>
          <a:pPr marL="342900" lvl="2" indent="-171450" algn="just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800" kern="1200" dirty="0" err="1"/>
            <a:t>Cuti</a:t>
          </a:r>
          <a:r>
            <a:rPr lang="en-US" sz="1800" kern="1200" dirty="0"/>
            <a:t> diluar </a:t>
          </a:r>
          <a:r>
            <a:rPr lang="en-US" sz="1800" kern="1200" dirty="0" err="1"/>
            <a:t>tanggungan</a:t>
          </a:r>
          <a:r>
            <a:rPr lang="en-US" sz="1800" kern="1200" dirty="0"/>
            <a:t> Negara</a:t>
          </a:r>
        </a:p>
      </dsp:txBody>
      <dsp:txXfrm rot="-5400000">
        <a:off x="1502177" y="2010763"/>
        <a:ext cx="6612424" cy="2125770"/>
      </dsp:txXfrm>
    </dsp:sp>
  </dsp:spTree>
</dsp:drawing>
</file>

<file path=ppt/diagrams/drawing1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38D40EA-AFDD-4BFE-982D-DEF6B80A8C30}">
      <dsp:nvSpPr>
        <dsp:cNvPr id="0" name=""/>
        <dsp:cNvSpPr/>
      </dsp:nvSpPr>
      <dsp:spPr>
        <a:xfrm rot="5400000">
          <a:off x="-360662" y="361516"/>
          <a:ext cx="2404417" cy="1683092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/>
            <a:t>PNS yang Dikecualikan</a:t>
          </a:r>
        </a:p>
      </dsp:txBody>
      <dsp:txXfrm rot="-5400000">
        <a:off x="1" y="842399"/>
        <a:ext cx="1683092" cy="721325"/>
      </dsp:txXfrm>
    </dsp:sp>
    <dsp:sp modelId="{ECD84842-FC6D-49D9-B87C-34D77060E6D9}">
      <dsp:nvSpPr>
        <dsp:cNvPr id="0" name=""/>
        <dsp:cNvSpPr/>
      </dsp:nvSpPr>
      <dsp:spPr>
        <a:xfrm rot="5400000">
          <a:off x="4174910" y="-2490964"/>
          <a:ext cx="1562871" cy="6546507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0904" tIns="10795" rIns="10795" bIns="10795" numCol="1" spcCol="1270" anchor="ctr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700" kern="1200" dirty="0"/>
            <a:t>PNS yang </a:t>
          </a:r>
          <a:r>
            <a:rPr lang="en-US" sz="1700" kern="1200" dirty="0" err="1"/>
            <a:t>akan</a:t>
          </a:r>
          <a:r>
            <a:rPr lang="en-US" sz="1700" kern="1200" dirty="0"/>
            <a:t> </a:t>
          </a:r>
          <a:r>
            <a:rPr lang="en-US" sz="1700" kern="1200" dirty="0" err="1"/>
            <a:t>diberi</a:t>
          </a:r>
          <a:r>
            <a:rPr lang="en-US" sz="1700" kern="1200" dirty="0"/>
            <a:t> </a:t>
          </a:r>
          <a:r>
            <a:rPr lang="en-US" sz="1700" kern="1200" dirty="0" err="1"/>
            <a:t>pangkat</a:t>
          </a:r>
          <a:r>
            <a:rPr lang="en-US" sz="1700" kern="1200" dirty="0"/>
            <a:t> </a:t>
          </a:r>
          <a:r>
            <a:rPr lang="en-US" sz="1700" kern="1200" dirty="0" err="1"/>
            <a:t>pengabdian</a:t>
          </a:r>
          <a:r>
            <a:rPr lang="en-US" sz="1700" kern="1200" dirty="0"/>
            <a:t>;</a:t>
          </a: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700" kern="1200"/>
            <a:t>PNS yang telah mengikuti dan lulus pendidikan dan pelatihan kepemimpinan sebagai berikut :</a:t>
          </a:r>
          <a:endParaRPr lang="en-US" sz="1700" kern="1200" dirty="0"/>
        </a:p>
        <a:p>
          <a:pPr marL="342900" lvl="2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700" kern="1200"/>
            <a:t>Spama/Adum/Diklat Pim. Tk. IV untuk Ujian Dinas Tk. I</a:t>
          </a:r>
          <a:endParaRPr lang="en-US" sz="1700" kern="1200" dirty="0" err="1"/>
        </a:p>
        <a:p>
          <a:pPr marL="342900" lvl="2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700" kern="1200" dirty="0" err="1"/>
            <a:t>Sepadya</a:t>
          </a:r>
          <a:r>
            <a:rPr lang="en-US" sz="1700" kern="1200" dirty="0"/>
            <a:t>/</a:t>
          </a:r>
          <a:r>
            <a:rPr lang="en-US" sz="1700" kern="1200" dirty="0" err="1"/>
            <a:t>Spama</a:t>
          </a:r>
          <a:r>
            <a:rPr lang="en-US" sz="1700" kern="1200" dirty="0"/>
            <a:t>/</a:t>
          </a:r>
          <a:r>
            <a:rPr lang="en-US" sz="1700" kern="1200" dirty="0" err="1"/>
            <a:t>Diklat</a:t>
          </a:r>
          <a:r>
            <a:rPr lang="en-US" sz="1700" kern="1200" dirty="0"/>
            <a:t> </a:t>
          </a:r>
          <a:r>
            <a:rPr lang="en-US" sz="1700" kern="1200" dirty="0" err="1"/>
            <a:t>Pim</a:t>
          </a:r>
          <a:r>
            <a:rPr lang="en-US" sz="1700" kern="1200" dirty="0"/>
            <a:t>. Tk. III </a:t>
          </a:r>
          <a:r>
            <a:rPr lang="en-US" sz="1700" kern="1200" dirty="0" err="1"/>
            <a:t>untuk</a:t>
          </a:r>
          <a:r>
            <a:rPr lang="en-US" sz="1700" kern="1200" dirty="0"/>
            <a:t> </a:t>
          </a:r>
          <a:r>
            <a:rPr lang="en-US" sz="1700" kern="1200" dirty="0" err="1"/>
            <a:t>ujian</a:t>
          </a:r>
          <a:r>
            <a:rPr lang="en-US" sz="1700" kern="1200" dirty="0"/>
            <a:t> </a:t>
          </a:r>
          <a:r>
            <a:rPr lang="en-US" sz="1700" kern="1200" dirty="0" err="1"/>
            <a:t>Dinas</a:t>
          </a:r>
          <a:r>
            <a:rPr lang="en-US" sz="1700" kern="1200" dirty="0"/>
            <a:t> Tk. II</a:t>
          </a:r>
        </a:p>
      </dsp:txBody>
      <dsp:txXfrm rot="-5400000">
        <a:off x="1683093" y="77146"/>
        <a:ext cx="6470214" cy="1410285"/>
      </dsp:txXfrm>
    </dsp:sp>
    <dsp:sp modelId="{05EE1F30-B8FE-416B-AFB5-4D62A7DB0DD3}">
      <dsp:nvSpPr>
        <dsp:cNvPr id="0" name=""/>
        <dsp:cNvSpPr/>
      </dsp:nvSpPr>
      <dsp:spPr>
        <a:xfrm rot="5400000">
          <a:off x="-360662" y="2481354"/>
          <a:ext cx="2404417" cy="1683092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 err="1"/>
            <a:t>Kelengkapan</a:t>
          </a:r>
          <a:r>
            <a:rPr lang="en-US" sz="2400" kern="1200" dirty="0"/>
            <a:t> </a:t>
          </a:r>
          <a:r>
            <a:rPr lang="en-US" sz="2400" kern="1200" dirty="0" err="1"/>
            <a:t>Administrasi</a:t>
          </a:r>
          <a:endParaRPr lang="en-US" sz="2400" kern="1200" dirty="0"/>
        </a:p>
      </dsp:txBody>
      <dsp:txXfrm rot="-5400000">
        <a:off x="1" y="2962237"/>
        <a:ext cx="1683092" cy="721325"/>
      </dsp:txXfrm>
    </dsp:sp>
    <dsp:sp modelId="{AE1FB460-544F-4780-AF7D-2845C2DB3226}">
      <dsp:nvSpPr>
        <dsp:cNvPr id="0" name=""/>
        <dsp:cNvSpPr/>
      </dsp:nvSpPr>
      <dsp:spPr>
        <a:xfrm rot="5400000">
          <a:off x="4174910" y="-371126"/>
          <a:ext cx="1562871" cy="6546507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0904" tIns="10795" rIns="10795" bIns="10795" numCol="1" spcCol="1270" anchor="ctr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700" kern="1200" dirty="0"/>
            <a:t>FC SK </a:t>
          </a:r>
          <a:r>
            <a:rPr lang="en-US" sz="1700" kern="1200" dirty="0" err="1"/>
            <a:t>Pangkat</a:t>
          </a:r>
          <a:r>
            <a:rPr lang="en-US" sz="1700" kern="1200" dirty="0"/>
            <a:t> </a:t>
          </a:r>
          <a:r>
            <a:rPr lang="en-US" sz="1700" kern="1200" dirty="0" err="1"/>
            <a:t>Terakhir</a:t>
          </a:r>
          <a:r>
            <a:rPr lang="en-US" sz="1700" kern="1200" dirty="0"/>
            <a:t> yang </a:t>
          </a:r>
          <a:r>
            <a:rPr lang="en-US" sz="1700" kern="1200" dirty="0" err="1"/>
            <a:t>telah</a:t>
          </a:r>
          <a:r>
            <a:rPr lang="en-US" sz="1700" kern="1200" dirty="0"/>
            <a:t> </a:t>
          </a:r>
          <a:r>
            <a:rPr lang="en-US" sz="1700" kern="1200" dirty="0" err="1"/>
            <a:t>dilegalisir</a:t>
          </a:r>
          <a:r>
            <a:rPr lang="en-US" sz="1700" kern="1200" dirty="0"/>
            <a:t> 2 (</a:t>
          </a:r>
          <a:r>
            <a:rPr lang="en-US" sz="1700" kern="1200" dirty="0" err="1"/>
            <a:t>dua</a:t>
          </a:r>
          <a:r>
            <a:rPr lang="en-US" sz="1700" kern="1200" dirty="0"/>
            <a:t>) </a:t>
          </a:r>
          <a:r>
            <a:rPr lang="en-US" sz="1700" kern="1200" dirty="0" err="1"/>
            <a:t>lembar</a:t>
          </a:r>
          <a:r>
            <a:rPr lang="en-US" sz="1700" kern="1200" dirty="0"/>
            <a:t>;</a:t>
          </a: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700" kern="1200"/>
            <a:t>FC NIP Baru yang telah dilegalisir 2 (dua) lembar;</a:t>
          </a:r>
          <a:endParaRPr lang="en-US" sz="1700" kern="1200" dirty="0"/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700" kern="1200"/>
            <a:t>FC SK Jabatan Struktural Terakhr yang telah dilegalisir 2 (dua) lembar</a:t>
          </a:r>
          <a:endParaRPr lang="en-US" sz="1700" kern="1200" dirty="0"/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700" kern="1200" dirty="0"/>
            <a:t>Pas </a:t>
          </a:r>
          <a:r>
            <a:rPr lang="en-US" sz="1700" kern="1200" dirty="0" err="1"/>
            <a:t>Foto</a:t>
          </a:r>
          <a:r>
            <a:rPr lang="en-US" sz="1700" kern="1200" dirty="0"/>
            <a:t> </a:t>
          </a:r>
          <a:r>
            <a:rPr lang="en-US" sz="1700" kern="1200" dirty="0" err="1"/>
            <a:t>berwarna</a:t>
          </a:r>
          <a:r>
            <a:rPr lang="en-US" sz="1700" kern="1200" dirty="0"/>
            <a:t> </a:t>
          </a:r>
          <a:r>
            <a:rPr lang="en-US" sz="1700" kern="1200" dirty="0" err="1"/>
            <a:t>ukuran</a:t>
          </a:r>
          <a:r>
            <a:rPr lang="en-US" sz="1700" kern="1200" dirty="0"/>
            <a:t> 3x4 </a:t>
          </a:r>
          <a:r>
            <a:rPr lang="en-US" sz="1700" kern="1200" dirty="0" err="1"/>
            <a:t>sebanyak</a:t>
          </a:r>
          <a:r>
            <a:rPr lang="en-US" sz="1700" kern="1200" dirty="0"/>
            <a:t> 2 (</a:t>
          </a:r>
          <a:r>
            <a:rPr lang="en-US" sz="1700" kern="1200" dirty="0" err="1"/>
            <a:t>dua</a:t>
          </a:r>
          <a:r>
            <a:rPr lang="en-US" sz="1700" kern="1200" dirty="0"/>
            <a:t>) </a:t>
          </a:r>
          <a:r>
            <a:rPr lang="en-US" sz="1700" kern="1200" dirty="0" err="1"/>
            <a:t>lembar</a:t>
          </a:r>
          <a:r>
            <a:rPr lang="en-US" sz="1700" kern="1200" dirty="0"/>
            <a:t>.</a:t>
          </a: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1700" kern="1200"/>
        </a:p>
      </dsp:txBody>
      <dsp:txXfrm rot="-5400000">
        <a:off x="1683093" y="2196984"/>
        <a:ext cx="6470214" cy="1410285"/>
      </dsp:txXfrm>
    </dsp:sp>
  </dsp:spTree>
</dsp:drawing>
</file>

<file path=ppt/diagrams/drawing1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5855E88-9EC8-470B-986C-9A45E59F55AB}">
      <dsp:nvSpPr>
        <dsp:cNvPr id="0" name=""/>
        <dsp:cNvSpPr/>
      </dsp:nvSpPr>
      <dsp:spPr>
        <a:xfrm>
          <a:off x="0" y="2731658"/>
          <a:ext cx="8229600" cy="179226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1808" tIns="241808" rIns="241808" bIns="241808" numCol="1" spcCol="1270" anchor="ctr" anchorCtr="0">
          <a:noAutofit/>
        </a:bodyPr>
        <a:lstStyle/>
        <a:p>
          <a:pPr marL="0" lvl="0" indent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400" kern="1200" dirty="0" err="1"/>
            <a:t>Pengecualian</a:t>
          </a:r>
          <a:r>
            <a:rPr lang="en-US" sz="3400" kern="1200" dirty="0"/>
            <a:t> </a:t>
          </a:r>
        </a:p>
      </dsp:txBody>
      <dsp:txXfrm>
        <a:off x="0" y="2731658"/>
        <a:ext cx="8229600" cy="967822"/>
      </dsp:txXfrm>
    </dsp:sp>
    <dsp:sp modelId="{11B63CB6-9C85-4EF6-BE67-7C27406277DB}">
      <dsp:nvSpPr>
        <dsp:cNvPr id="0" name=""/>
        <dsp:cNvSpPr/>
      </dsp:nvSpPr>
      <dsp:spPr>
        <a:xfrm>
          <a:off x="0" y="3663635"/>
          <a:ext cx="8229600" cy="824441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20320" rIns="113792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PNS yang </a:t>
          </a:r>
          <a:r>
            <a:rPr lang="en-US" sz="1600" kern="1200" dirty="0" err="1"/>
            <a:t>memperoleh</a:t>
          </a:r>
          <a:r>
            <a:rPr lang="en-US" sz="1600" kern="1200" dirty="0"/>
            <a:t> </a:t>
          </a:r>
          <a:r>
            <a:rPr lang="en-US" sz="1600" kern="1200" dirty="0" err="1"/>
            <a:t>Ijazah</a:t>
          </a:r>
          <a:r>
            <a:rPr lang="en-US" sz="1600" kern="1200" dirty="0"/>
            <a:t> D-III, S-1, S-2, S-3 </a:t>
          </a:r>
          <a:r>
            <a:rPr lang="en-US" sz="1600" kern="1200" dirty="0" err="1"/>
            <a:t>melalui</a:t>
          </a:r>
          <a:r>
            <a:rPr lang="en-US" sz="1600" kern="1200" dirty="0"/>
            <a:t> </a:t>
          </a:r>
          <a:r>
            <a:rPr lang="en-US" sz="1600" kern="1200" dirty="0" err="1"/>
            <a:t>Tugas</a:t>
          </a:r>
          <a:r>
            <a:rPr lang="en-US" sz="1600" kern="1200" dirty="0"/>
            <a:t> </a:t>
          </a:r>
          <a:r>
            <a:rPr lang="en-US" sz="1600" kern="1200" dirty="0" err="1"/>
            <a:t>Belajar</a:t>
          </a:r>
          <a:endParaRPr lang="en-US" sz="1600" kern="1200" dirty="0"/>
        </a:p>
      </dsp:txBody>
      <dsp:txXfrm>
        <a:off x="0" y="3663635"/>
        <a:ext cx="8229600" cy="824441"/>
      </dsp:txXfrm>
    </dsp:sp>
    <dsp:sp modelId="{D97AE619-7FA6-4688-A9C9-63BB4A591EB5}">
      <dsp:nvSpPr>
        <dsp:cNvPr id="0" name=""/>
        <dsp:cNvSpPr/>
      </dsp:nvSpPr>
      <dsp:spPr>
        <a:xfrm rot="10800000">
          <a:off x="0" y="2040"/>
          <a:ext cx="8229600" cy="2756501"/>
        </a:xfrm>
        <a:prstGeom prst="upArrowCallou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1808" tIns="241808" rIns="241808" bIns="241808" numCol="1" spcCol="1270" anchor="ctr" anchorCtr="0">
          <a:noAutofit/>
        </a:bodyPr>
        <a:lstStyle/>
        <a:p>
          <a:pPr marL="0" lvl="0" indent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400" kern="1200" dirty="0" err="1"/>
            <a:t>Persyaratan</a:t>
          </a:r>
          <a:endParaRPr lang="en-US" sz="3400" kern="1200" dirty="0"/>
        </a:p>
      </dsp:txBody>
      <dsp:txXfrm rot="-10800000">
        <a:off x="0" y="2040"/>
        <a:ext cx="8229600" cy="967532"/>
      </dsp:txXfrm>
    </dsp:sp>
    <dsp:sp modelId="{31E0B1BD-7F7A-4428-B0F4-0DDC8C9736F1}">
      <dsp:nvSpPr>
        <dsp:cNvPr id="0" name=""/>
        <dsp:cNvSpPr/>
      </dsp:nvSpPr>
      <dsp:spPr>
        <a:xfrm>
          <a:off x="4018" y="969572"/>
          <a:ext cx="2740521" cy="824193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20320" rIns="113792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FC NP </a:t>
          </a:r>
          <a:r>
            <a:rPr lang="en-US" sz="1600" kern="1200" dirty="0" err="1"/>
            <a:t>Baru</a:t>
          </a:r>
          <a:r>
            <a:rPr lang="en-US" sz="1600" kern="1200" dirty="0"/>
            <a:t> yang </a:t>
          </a:r>
          <a:r>
            <a:rPr lang="en-US" sz="1600" kern="1200" dirty="0" err="1"/>
            <a:t>telah</a:t>
          </a:r>
          <a:r>
            <a:rPr lang="en-US" sz="1600" kern="1200" dirty="0"/>
            <a:t> </a:t>
          </a:r>
          <a:r>
            <a:rPr lang="en-US" sz="1600" kern="1200" dirty="0" err="1"/>
            <a:t>dilegalisir</a:t>
          </a:r>
          <a:r>
            <a:rPr lang="en-US" sz="1600" kern="1200" dirty="0"/>
            <a:t> 2 (</a:t>
          </a:r>
          <a:r>
            <a:rPr lang="en-US" sz="1600" kern="1200" dirty="0" err="1"/>
            <a:t>dua</a:t>
          </a:r>
          <a:r>
            <a:rPr lang="en-US" sz="1600" kern="1200" dirty="0"/>
            <a:t>) </a:t>
          </a:r>
          <a:r>
            <a:rPr lang="en-US" sz="1600" kern="1200" dirty="0" err="1"/>
            <a:t>lembar</a:t>
          </a:r>
          <a:r>
            <a:rPr lang="en-US" sz="1600" kern="1200" dirty="0"/>
            <a:t>;</a:t>
          </a:r>
        </a:p>
      </dsp:txBody>
      <dsp:txXfrm>
        <a:off x="4018" y="969572"/>
        <a:ext cx="2740521" cy="824193"/>
      </dsp:txXfrm>
    </dsp:sp>
    <dsp:sp modelId="{4B65EC62-FC17-436E-827B-456D24A80DD2}">
      <dsp:nvSpPr>
        <dsp:cNvPr id="0" name=""/>
        <dsp:cNvSpPr/>
      </dsp:nvSpPr>
      <dsp:spPr>
        <a:xfrm>
          <a:off x="2744539" y="969572"/>
          <a:ext cx="2740521" cy="824193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20320" rIns="113792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/>
            <a:t>FC SK izin Belajar dari Pejabat yang berwenang yang telah dilegalisisr 2 (dua) lembar;</a:t>
          </a:r>
          <a:endParaRPr lang="en-US" sz="1600" kern="1200" dirty="0"/>
        </a:p>
      </dsp:txBody>
      <dsp:txXfrm>
        <a:off x="2744539" y="969572"/>
        <a:ext cx="2740521" cy="824193"/>
      </dsp:txXfrm>
    </dsp:sp>
    <dsp:sp modelId="{77AD3CC0-0013-4AA6-946D-1FEEE672397C}">
      <dsp:nvSpPr>
        <dsp:cNvPr id="0" name=""/>
        <dsp:cNvSpPr/>
      </dsp:nvSpPr>
      <dsp:spPr>
        <a:xfrm>
          <a:off x="5485060" y="969572"/>
          <a:ext cx="2740521" cy="824193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20320" rIns="113792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/>
            <a:t>Uraian Tugas yang ditandatangani oleh Pimpinan SKPD.</a:t>
          </a:r>
          <a:endParaRPr lang="en-US" sz="1600" kern="1200" dirty="0"/>
        </a:p>
      </dsp:txBody>
      <dsp:txXfrm>
        <a:off x="5485060" y="969572"/>
        <a:ext cx="2740521" cy="824193"/>
      </dsp:txXfrm>
    </dsp:sp>
  </dsp:spTree>
</dsp:drawing>
</file>

<file path=ppt/diagrams/drawing1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62065D2-FA96-4CE7-8955-332E6152F908}">
      <dsp:nvSpPr>
        <dsp:cNvPr id="0" name=""/>
        <dsp:cNvSpPr/>
      </dsp:nvSpPr>
      <dsp:spPr>
        <a:xfrm rot="5400000">
          <a:off x="-291758" y="717818"/>
          <a:ext cx="1945058" cy="1361540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1" kern="1200" dirty="0" err="1"/>
            <a:t>Persyaratan</a:t>
          </a:r>
          <a:r>
            <a:rPr lang="en-US" sz="1800" b="1" kern="1200" dirty="0"/>
            <a:t> </a:t>
          </a:r>
          <a:r>
            <a:rPr lang="en-US" sz="1800" b="1" kern="1200" dirty="0" err="1"/>
            <a:t>Rekomendasi</a:t>
          </a:r>
          <a:r>
            <a:rPr lang="en-US" sz="1800" b="1" kern="1200" dirty="0"/>
            <a:t> </a:t>
          </a:r>
          <a:r>
            <a:rPr lang="en-US" sz="1800" b="1" kern="1200" dirty="0" err="1"/>
            <a:t>bagi</a:t>
          </a:r>
          <a:r>
            <a:rPr lang="en-US" sz="1800" b="1" kern="1200" dirty="0"/>
            <a:t> PNS</a:t>
          </a:r>
        </a:p>
      </dsp:txBody>
      <dsp:txXfrm rot="-5400000">
        <a:off x="1" y="1106829"/>
        <a:ext cx="1361540" cy="583518"/>
      </dsp:txXfrm>
    </dsp:sp>
    <dsp:sp modelId="{AA5D2A25-57D8-49A8-8D2B-9E668CCEFF14}">
      <dsp:nvSpPr>
        <dsp:cNvPr id="0" name=""/>
        <dsp:cNvSpPr/>
      </dsp:nvSpPr>
      <dsp:spPr>
        <a:xfrm rot="5400000">
          <a:off x="3741567" y="-2375493"/>
          <a:ext cx="2108005" cy="6868059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1430" rIns="11430" bIns="11430" numCol="1" spcCol="1270" anchor="ctr" anchorCtr="0">
          <a:noAutofit/>
        </a:bodyPr>
        <a:lstStyle/>
        <a:p>
          <a:pPr marL="171450" lvl="1" indent="-171450" algn="just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1800" kern="1200" dirty="0"/>
        </a:p>
      </dsp:txBody>
      <dsp:txXfrm rot="-5400000">
        <a:off x="1361540" y="107438"/>
        <a:ext cx="6765155" cy="1902197"/>
      </dsp:txXfrm>
    </dsp:sp>
    <dsp:sp modelId="{147FA98A-940B-4561-B2C8-81827ED71178}">
      <dsp:nvSpPr>
        <dsp:cNvPr id="0" name=""/>
        <dsp:cNvSpPr/>
      </dsp:nvSpPr>
      <dsp:spPr>
        <a:xfrm rot="5400000">
          <a:off x="-291758" y="2868130"/>
          <a:ext cx="1945058" cy="1361540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1" kern="1200" dirty="0" err="1"/>
            <a:t>Persyaratan</a:t>
          </a:r>
          <a:r>
            <a:rPr lang="en-US" sz="1800" b="1" kern="1200" dirty="0"/>
            <a:t> </a:t>
          </a:r>
          <a:r>
            <a:rPr lang="en-US" sz="1800" b="1" kern="1200" dirty="0" err="1"/>
            <a:t>Rekomendasi</a:t>
          </a:r>
          <a:r>
            <a:rPr lang="en-US" sz="1800" b="1" kern="1200" dirty="0"/>
            <a:t> </a:t>
          </a:r>
          <a:r>
            <a:rPr lang="en-US" sz="1800" b="1" kern="1200" dirty="0" err="1"/>
            <a:t>bagi</a:t>
          </a:r>
          <a:r>
            <a:rPr lang="en-US" sz="1800" b="1" kern="1200" dirty="0"/>
            <a:t> Non-PNS</a:t>
          </a:r>
        </a:p>
      </dsp:txBody>
      <dsp:txXfrm rot="-5400000">
        <a:off x="1" y="3257141"/>
        <a:ext cx="1361540" cy="583518"/>
      </dsp:txXfrm>
    </dsp:sp>
    <dsp:sp modelId="{191A0FBB-0515-43B7-89AE-B174FD92AAAA}">
      <dsp:nvSpPr>
        <dsp:cNvPr id="0" name=""/>
        <dsp:cNvSpPr/>
      </dsp:nvSpPr>
      <dsp:spPr>
        <a:xfrm rot="5400000">
          <a:off x="3727961" y="-33569"/>
          <a:ext cx="2135217" cy="6868059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1430" rIns="11430" bIns="11430" numCol="1" spcCol="1270" anchor="ctr" anchorCtr="0">
          <a:noAutofit/>
        </a:bodyPr>
        <a:lstStyle/>
        <a:p>
          <a:pPr marL="171450" lvl="1" indent="-171450" algn="just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1800" kern="1200" dirty="0"/>
        </a:p>
      </dsp:txBody>
      <dsp:txXfrm rot="-5400000">
        <a:off x="1361541" y="2437085"/>
        <a:ext cx="6763826" cy="192675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93DD993-AB85-459D-80DF-F202AC575306}">
      <dsp:nvSpPr>
        <dsp:cNvPr id="0" name=""/>
        <dsp:cNvSpPr/>
      </dsp:nvSpPr>
      <dsp:spPr>
        <a:xfrm>
          <a:off x="0" y="0"/>
          <a:ext cx="82296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E6CFEC6-C05E-4BB5-8BEB-1FAFB5FB76D4}">
      <dsp:nvSpPr>
        <dsp:cNvPr id="0" name=""/>
        <dsp:cNvSpPr/>
      </dsp:nvSpPr>
      <dsp:spPr>
        <a:xfrm>
          <a:off x="0" y="0"/>
          <a:ext cx="1645920" cy="452596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0020" tIns="160020" rIns="160020" bIns="160020" numCol="1" spcCol="1270" anchor="t" anchorCtr="0">
          <a:noAutofit/>
        </a:bodyPr>
        <a:lstStyle/>
        <a:p>
          <a:pPr marL="0" lvl="0" indent="0" algn="l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200" kern="1200" dirty="0" err="1"/>
            <a:t>Tugas</a:t>
          </a:r>
          <a:r>
            <a:rPr lang="en-US" sz="4200" kern="1200" dirty="0"/>
            <a:t> </a:t>
          </a:r>
          <a:r>
            <a:rPr lang="en-US" sz="4200" kern="1200" dirty="0" err="1"/>
            <a:t>Pokok</a:t>
          </a:r>
          <a:endParaRPr lang="en-US" sz="4200" kern="1200" dirty="0"/>
        </a:p>
      </dsp:txBody>
      <dsp:txXfrm>
        <a:off x="0" y="0"/>
        <a:ext cx="1645920" cy="4525963"/>
      </dsp:txXfrm>
    </dsp:sp>
    <dsp:sp modelId="{2ED4CDE6-9162-4738-9C36-5D67B8DBC525}">
      <dsp:nvSpPr>
        <dsp:cNvPr id="0" name=""/>
        <dsp:cNvSpPr/>
      </dsp:nvSpPr>
      <dsp:spPr>
        <a:xfrm>
          <a:off x="1769364" y="35635"/>
          <a:ext cx="6460236" cy="71270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 err="1"/>
            <a:t>Perencanaan</a:t>
          </a:r>
          <a:r>
            <a:rPr lang="en-US" sz="2400" kern="1200" dirty="0"/>
            <a:t> </a:t>
          </a:r>
          <a:r>
            <a:rPr lang="en-US" sz="2400" kern="1200" dirty="0" err="1"/>
            <a:t>Formasi</a:t>
          </a:r>
          <a:r>
            <a:rPr lang="en-US" sz="2400" kern="1200" dirty="0"/>
            <a:t> </a:t>
          </a:r>
          <a:r>
            <a:rPr lang="en-US" sz="2400" kern="1200" dirty="0" err="1"/>
            <a:t>Kebutuhan</a:t>
          </a:r>
          <a:r>
            <a:rPr lang="en-US" sz="2400" kern="1200" dirty="0"/>
            <a:t> ASN</a:t>
          </a:r>
        </a:p>
      </dsp:txBody>
      <dsp:txXfrm>
        <a:off x="1769364" y="35635"/>
        <a:ext cx="6460236" cy="712706"/>
      </dsp:txXfrm>
    </dsp:sp>
    <dsp:sp modelId="{DDD58376-D3C5-436A-8F9B-10937A32A653}">
      <dsp:nvSpPr>
        <dsp:cNvPr id="0" name=""/>
        <dsp:cNvSpPr/>
      </dsp:nvSpPr>
      <dsp:spPr>
        <a:xfrm>
          <a:off x="1645920" y="748341"/>
          <a:ext cx="658368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3EAA4A2-B425-4458-8638-26F82685C540}">
      <dsp:nvSpPr>
        <dsp:cNvPr id="0" name=""/>
        <dsp:cNvSpPr/>
      </dsp:nvSpPr>
      <dsp:spPr>
        <a:xfrm>
          <a:off x="1769364" y="783977"/>
          <a:ext cx="6460236" cy="71270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Seleksi CPNS</a:t>
          </a:r>
        </a:p>
      </dsp:txBody>
      <dsp:txXfrm>
        <a:off x="1769364" y="783977"/>
        <a:ext cx="6460236" cy="712706"/>
      </dsp:txXfrm>
    </dsp:sp>
    <dsp:sp modelId="{5DF800E5-E751-45F2-8A8E-47FA70A8508F}">
      <dsp:nvSpPr>
        <dsp:cNvPr id="0" name=""/>
        <dsp:cNvSpPr/>
      </dsp:nvSpPr>
      <dsp:spPr>
        <a:xfrm>
          <a:off x="1645920" y="1496683"/>
          <a:ext cx="658368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2553409-3A32-4297-B17A-30966A644EFA}">
      <dsp:nvSpPr>
        <dsp:cNvPr id="0" name=""/>
        <dsp:cNvSpPr/>
      </dsp:nvSpPr>
      <dsp:spPr>
        <a:xfrm>
          <a:off x="1769364" y="1532319"/>
          <a:ext cx="6460236" cy="71270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Seleksi PPPK</a:t>
          </a:r>
        </a:p>
      </dsp:txBody>
      <dsp:txXfrm>
        <a:off x="1769364" y="1532319"/>
        <a:ext cx="6460236" cy="712706"/>
      </dsp:txXfrm>
    </dsp:sp>
    <dsp:sp modelId="{AA77C19A-6419-4DCB-B8F5-9333487C7583}">
      <dsp:nvSpPr>
        <dsp:cNvPr id="0" name=""/>
        <dsp:cNvSpPr/>
      </dsp:nvSpPr>
      <dsp:spPr>
        <a:xfrm>
          <a:off x="1645920" y="2245025"/>
          <a:ext cx="658368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AF73C58-22BC-4116-895F-A101C804CEF4}">
      <dsp:nvSpPr>
        <dsp:cNvPr id="0" name=""/>
        <dsp:cNvSpPr/>
      </dsp:nvSpPr>
      <dsp:spPr>
        <a:xfrm>
          <a:off x="1769364" y="2280661"/>
          <a:ext cx="6460236" cy="71270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400" kern="1200" dirty="0"/>
            <a:t>Seleksi Penerimaan Calon Praja IPDN (SPCP IPDN)</a:t>
          </a:r>
          <a:endParaRPr lang="en-US" sz="2400" kern="1200" dirty="0"/>
        </a:p>
      </dsp:txBody>
      <dsp:txXfrm>
        <a:off x="1769364" y="2280661"/>
        <a:ext cx="6460236" cy="712706"/>
      </dsp:txXfrm>
    </dsp:sp>
    <dsp:sp modelId="{E0B94F70-9E08-47DB-AA33-49D869B86E5E}">
      <dsp:nvSpPr>
        <dsp:cNvPr id="0" name=""/>
        <dsp:cNvSpPr/>
      </dsp:nvSpPr>
      <dsp:spPr>
        <a:xfrm>
          <a:off x="1645920" y="2993367"/>
          <a:ext cx="658368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2661557-7AF5-4155-A4D2-85E225519935}">
      <dsp:nvSpPr>
        <dsp:cNvPr id="0" name=""/>
        <dsp:cNvSpPr/>
      </dsp:nvSpPr>
      <dsp:spPr>
        <a:xfrm>
          <a:off x="1769364" y="3029002"/>
          <a:ext cx="6460236" cy="71270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Pengelolaan Tenaga Kontrak</a:t>
          </a:r>
        </a:p>
      </dsp:txBody>
      <dsp:txXfrm>
        <a:off x="1769364" y="3029002"/>
        <a:ext cx="6460236" cy="712706"/>
      </dsp:txXfrm>
    </dsp:sp>
    <dsp:sp modelId="{61613CCC-F394-4074-B85C-9DDF83956664}">
      <dsp:nvSpPr>
        <dsp:cNvPr id="0" name=""/>
        <dsp:cNvSpPr/>
      </dsp:nvSpPr>
      <dsp:spPr>
        <a:xfrm>
          <a:off x="1645920" y="3741709"/>
          <a:ext cx="658368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067E958-BF09-47B6-83C1-C9C1EEF846FA}">
      <dsp:nvSpPr>
        <dsp:cNvPr id="0" name=""/>
        <dsp:cNvSpPr/>
      </dsp:nvSpPr>
      <dsp:spPr>
        <a:xfrm>
          <a:off x="1769364" y="3777344"/>
          <a:ext cx="6460236" cy="71270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Sumpah Janji PNS</a:t>
          </a:r>
        </a:p>
      </dsp:txBody>
      <dsp:txXfrm>
        <a:off x="1769364" y="3777344"/>
        <a:ext cx="6460236" cy="712706"/>
      </dsp:txXfrm>
    </dsp:sp>
    <dsp:sp modelId="{B9F5CB0C-C207-4212-B409-67E6D7EE4DAD}">
      <dsp:nvSpPr>
        <dsp:cNvPr id="0" name=""/>
        <dsp:cNvSpPr/>
      </dsp:nvSpPr>
      <dsp:spPr>
        <a:xfrm>
          <a:off x="1645920" y="4490051"/>
          <a:ext cx="658368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FE2D4F6-BAFA-4F98-8D69-4B73753A74D8}">
      <dsp:nvSpPr>
        <dsp:cNvPr id="0" name=""/>
        <dsp:cNvSpPr/>
      </dsp:nvSpPr>
      <dsp:spPr>
        <a:xfrm>
          <a:off x="782" y="1330628"/>
          <a:ext cx="2260822" cy="186470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6195" tIns="36195" rIns="36195" bIns="36195" numCol="1" spcCol="1270" anchor="t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900" kern="1200" dirty="0" err="1"/>
            <a:t>Analisa</a:t>
          </a:r>
          <a:r>
            <a:rPr lang="en-US" sz="1900" kern="1200" dirty="0"/>
            <a:t> </a:t>
          </a:r>
          <a:r>
            <a:rPr lang="en-US" sz="1900" kern="1200" dirty="0" err="1"/>
            <a:t>Jabatan</a:t>
          </a:r>
          <a:endParaRPr lang="en-US" sz="1900" kern="1200" dirty="0"/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900" kern="1200" dirty="0"/>
            <a:t>Analisa Beban Kerja</a:t>
          </a:r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900" kern="1200" dirty="0"/>
            <a:t>Proyeksi Pensiun</a:t>
          </a:r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900" kern="1200" dirty="0"/>
            <a:t>Mutasi Pegawai</a:t>
          </a:r>
        </a:p>
      </dsp:txBody>
      <dsp:txXfrm>
        <a:off x="43694" y="1373540"/>
        <a:ext cx="2174998" cy="1379301"/>
      </dsp:txXfrm>
    </dsp:sp>
    <dsp:sp modelId="{3165CBE7-5FB1-41FC-BD3A-3EE17024847B}">
      <dsp:nvSpPr>
        <dsp:cNvPr id="0" name=""/>
        <dsp:cNvSpPr/>
      </dsp:nvSpPr>
      <dsp:spPr>
        <a:xfrm>
          <a:off x="1279934" y="1805736"/>
          <a:ext cx="2447481" cy="2447481"/>
        </a:xfrm>
        <a:prstGeom prst="leftCircularArrow">
          <a:avLst>
            <a:gd name="adj1" fmla="val 2969"/>
            <a:gd name="adj2" fmla="val 363730"/>
            <a:gd name="adj3" fmla="val 2139241"/>
            <a:gd name="adj4" fmla="val 9024489"/>
            <a:gd name="adj5" fmla="val 3463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BAA1FB2-7178-4EA6-80EC-2A596F8C7179}">
      <dsp:nvSpPr>
        <dsp:cNvPr id="0" name=""/>
        <dsp:cNvSpPr/>
      </dsp:nvSpPr>
      <dsp:spPr>
        <a:xfrm>
          <a:off x="503186" y="2795754"/>
          <a:ext cx="2009619" cy="79915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8105" tIns="52070" rIns="78105" bIns="52070" numCol="1" spcCol="1270" anchor="ctr" anchorCtr="0">
          <a:noAutofit/>
        </a:bodyPr>
        <a:lstStyle/>
        <a:p>
          <a:pPr marL="0" lvl="0" indent="0" algn="ctr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100" kern="1200" dirty="0" err="1"/>
            <a:t>Tahap</a:t>
          </a:r>
          <a:r>
            <a:rPr lang="en-US" sz="4100" kern="1200" dirty="0"/>
            <a:t> I</a:t>
          </a:r>
        </a:p>
      </dsp:txBody>
      <dsp:txXfrm>
        <a:off x="526593" y="2819161"/>
        <a:ext cx="1962805" cy="752345"/>
      </dsp:txXfrm>
    </dsp:sp>
    <dsp:sp modelId="{041FEABA-1CC7-4A6B-818D-149FAD4B7193}">
      <dsp:nvSpPr>
        <dsp:cNvPr id="0" name=""/>
        <dsp:cNvSpPr/>
      </dsp:nvSpPr>
      <dsp:spPr>
        <a:xfrm>
          <a:off x="2858787" y="1330628"/>
          <a:ext cx="2260822" cy="186470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6195" tIns="36195" rIns="36195" bIns="36195" numCol="1" spcCol="1270" anchor="t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900" kern="1200" dirty="0" err="1"/>
            <a:t>Usul</a:t>
          </a:r>
          <a:r>
            <a:rPr lang="en-US" sz="1900" kern="1200" dirty="0"/>
            <a:t> </a:t>
          </a:r>
          <a:r>
            <a:rPr lang="en-US" sz="1900" kern="1200" dirty="0" err="1"/>
            <a:t>Formasi</a:t>
          </a:r>
          <a:r>
            <a:rPr lang="en-US" sz="1900" kern="1200" dirty="0"/>
            <a:t> </a:t>
          </a:r>
          <a:r>
            <a:rPr lang="en-US" sz="1900" kern="1200" dirty="0" err="1"/>
            <a:t>ke</a:t>
          </a:r>
          <a:r>
            <a:rPr lang="en-US" sz="1900" kern="1200" dirty="0"/>
            <a:t> </a:t>
          </a:r>
          <a:r>
            <a:rPr lang="en-US" sz="1900" kern="1200" dirty="0" err="1"/>
            <a:t>Menpan</a:t>
          </a:r>
          <a:r>
            <a:rPr lang="en-US" sz="1900" kern="1200" dirty="0"/>
            <a:t> RB</a:t>
          </a:r>
        </a:p>
      </dsp:txBody>
      <dsp:txXfrm>
        <a:off x="2901699" y="1773120"/>
        <a:ext cx="2174998" cy="1379301"/>
      </dsp:txXfrm>
    </dsp:sp>
    <dsp:sp modelId="{B2DA2EDF-D705-4301-B079-A33142729D59}">
      <dsp:nvSpPr>
        <dsp:cNvPr id="0" name=""/>
        <dsp:cNvSpPr/>
      </dsp:nvSpPr>
      <dsp:spPr>
        <a:xfrm>
          <a:off x="4119099" y="199631"/>
          <a:ext cx="2736364" cy="2736364"/>
        </a:xfrm>
        <a:prstGeom prst="circularArrow">
          <a:avLst>
            <a:gd name="adj1" fmla="val 2655"/>
            <a:gd name="adj2" fmla="val 322955"/>
            <a:gd name="adj3" fmla="val 19501534"/>
            <a:gd name="adj4" fmla="val 12575511"/>
            <a:gd name="adj5" fmla="val 3098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70B8741-98F9-49AC-93DE-FC8142803DD3}">
      <dsp:nvSpPr>
        <dsp:cNvPr id="0" name=""/>
        <dsp:cNvSpPr/>
      </dsp:nvSpPr>
      <dsp:spPr>
        <a:xfrm>
          <a:off x="3361192" y="931048"/>
          <a:ext cx="2009619" cy="79915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8105" tIns="52070" rIns="78105" bIns="52070" numCol="1" spcCol="1270" anchor="ctr" anchorCtr="0">
          <a:noAutofit/>
        </a:bodyPr>
        <a:lstStyle/>
        <a:p>
          <a:pPr marL="0" lvl="0" indent="0" algn="ctr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100" kern="1200" dirty="0" err="1"/>
            <a:t>Tahap</a:t>
          </a:r>
          <a:r>
            <a:rPr lang="en-US" sz="4100" kern="1200" dirty="0"/>
            <a:t> II</a:t>
          </a:r>
        </a:p>
      </dsp:txBody>
      <dsp:txXfrm>
        <a:off x="3384599" y="954455"/>
        <a:ext cx="1962805" cy="752345"/>
      </dsp:txXfrm>
    </dsp:sp>
    <dsp:sp modelId="{C399A5E2-B4FC-4DF1-B12F-5235953E5995}">
      <dsp:nvSpPr>
        <dsp:cNvPr id="0" name=""/>
        <dsp:cNvSpPr/>
      </dsp:nvSpPr>
      <dsp:spPr>
        <a:xfrm>
          <a:off x="5716793" y="1330628"/>
          <a:ext cx="2260822" cy="186470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6195" tIns="36195" rIns="36195" bIns="36195" numCol="1" spcCol="1270" anchor="t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900" kern="1200" dirty="0" err="1"/>
            <a:t>Formasi</a:t>
          </a:r>
          <a:r>
            <a:rPr lang="en-US" sz="1900" kern="1200" dirty="0"/>
            <a:t> CPNS</a:t>
          </a:r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900" kern="1200" dirty="0"/>
            <a:t>Formasi PPPK</a:t>
          </a:r>
        </a:p>
      </dsp:txBody>
      <dsp:txXfrm>
        <a:off x="5759705" y="1373540"/>
        <a:ext cx="2174998" cy="1379301"/>
      </dsp:txXfrm>
    </dsp:sp>
    <dsp:sp modelId="{EF73C7E6-DE0C-49FF-BA16-ACA1381978AD}">
      <dsp:nvSpPr>
        <dsp:cNvPr id="0" name=""/>
        <dsp:cNvSpPr/>
      </dsp:nvSpPr>
      <dsp:spPr>
        <a:xfrm>
          <a:off x="6219198" y="2795754"/>
          <a:ext cx="2009619" cy="79915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8105" tIns="52070" rIns="78105" bIns="52070" numCol="1" spcCol="1270" anchor="ctr" anchorCtr="0">
          <a:noAutofit/>
        </a:bodyPr>
        <a:lstStyle/>
        <a:p>
          <a:pPr marL="0" lvl="0" indent="0" algn="ctr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100" kern="1200" dirty="0" err="1"/>
            <a:t>Tahap</a:t>
          </a:r>
          <a:r>
            <a:rPr lang="en-US" sz="4100" kern="1200" dirty="0"/>
            <a:t> III</a:t>
          </a:r>
        </a:p>
      </dsp:txBody>
      <dsp:txXfrm>
        <a:off x="6242605" y="2819161"/>
        <a:ext cx="1962805" cy="752345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ECAA8B6-5354-4D99-8827-27C4AFEB860D}">
      <dsp:nvSpPr>
        <dsp:cNvPr id="0" name=""/>
        <dsp:cNvSpPr/>
      </dsp:nvSpPr>
      <dsp:spPr>
        <a:xfrm rot="5400000">
          <a:off x="5012703" y="-1901980"/>
          <a:ext cx="1166849" cy="526694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kern="1200" dirty="0" err="1"/>
            <a:t>Pasal</a:t>
          </a:r>
          <a:r>
            <a:rPr lang="en-US" sz="1600" kern="1200" dirty="0"/>
            <a:t> 66 </a:t>
          </a:r>
          <a:r>
            <a:rPr lang="en-US" sz="1600" kern="1200" dirty="0" err="1"/>
            <a:t>ayat</a:t>
          </a:r>
          <a:r>
            <a:rPr lang="en-US" sz="1600" kern="1200" dirty="0"/>
            <a:t> (1) </a:t>
          </a:r>
          <a:r>
            <a:rPr lang="en-US" sz="1600" kern="1200" dirty="0" err="1"/>
            <a:t>Undang-Undang</a:t>
          </a:r>
          <a:r>
            <a:rPr lang="en-US" sz="1600" kern="1200" dirty="0"/>
            <a:t> </a:t>
          </a:r>
          <a:r>
            <a:rPr lang="en-US" sz="1600" kern="1200" dirty="0" err="1"/>
            <a:t>Nomor</a:t>
          </a:r>
          <a:r>
            <a:rPr lang="en-US" sz="1600" kern="1200" dirty="0"/>
            <a:t> 5 </a:t>
          </a:r>
          <a:r>
            <a:rPr lang="en-US" sz="1600" kern="1200" dirty="0" err="1"/>
            <a:t>Tahun</a:t>
          </a:r>
          <a:r>
            <a:rPr lang="en-US" sz="1600" kern="1200" dirty="0"/>
            <a:t> 2014 </a:t>
          </a:r>
          <a:r>
            <a:rPr lang="en-US" sz="1600" kern="1200" dirty="0" err="1"/>
            <a:t>tentang</a:t>
          </a:r>
          <a:r>
            <a:rPr lang="en-US" sz="1600" kern="1200" dirty="0"/>
            <a:t> </a:t>
          </a:r>
          <a:r>
            <a:rPr lang="en-US" sz="1600" kern="1200" dirty="0" err="1"/>
            <a:t>Aparatur</a:t>
          </a:r>
          <a:r>
            <a:rPr lang="en-US" sz="1600" kern="1200" dirty="0"/>
            <a:t> </a:t>
          </a:r>
          <a:r>
            <a:rPr lang="en-US" sz="1600" kern="1200" dirty="0" err="1"/>
            <a:t>Sipil</a:t>
          </a:r>
          <a:r>
            <a:rPr lang="en-US" sz="1600" kern="1200" dirty="0"/>
            <a:t> Negara </a:t>
          </a:r>
          <a:r>
            <a:rPr lang="en-US" sz="1600" kern="1200" dirty="0" err="1"/>
            <a:t>dan</a:t>
          </a:r>
          <a:r>
            <a:rPr lang="en-US" sz="1600" kern="1200" dirty="0"/>
            <a:t> </a:t>
          </a:r>
          <a:r>
            <a:rPr lang="en-US" sz="1600" kern="1200" dirty="0" err="1"/>
            <a:t>Peraturan</a:t>
          </a:r>
          <a:r>
            <a:rPr lang="en-US" sz="1600" kern="1200" dirty="0"/>
            <a:t> 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kern="1200" dirty="0"/>
            <a:t>Pemerintah Nomor 11 Tahun 2017 tentang manajemen PNS pasal 39 </a:t>
          </a:r>
        </a:p>
      </dsp:txBody>
      <dsp:txXfrm rot="-5400000">
        <a:off x="2962656" y="205028"/>
        <a:ext cx="5209983" cy="1052927"/>
      </dsp:txXfrm>
    </dsp:sp>
    <dsp:sp modelId="{5E983273-FF14-4826-B666-D4B8ADF4F0BF}">
      <dsp:nvSpPr>
        <dsp:cNvPr id="0" name=""/>
        <dsp:cNvSpPr/>
      </dsp:nvSpPr>
      <dsp:spPr>
        <a:xfrm>
          <a:off x="0" y="2209"/>
          <a:ext cx="2962656" cy="145856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0970" tIns="70485" rIns="140970" bIns="70485" numCol="1" spcCol="1270" anchor="ctr" anchorCtr="0">
          <a:noAutofit/>
        </a:bodyPr>
        <a:lstStyle/>
        <a:p>
          <a:pPr marL="0" lvl="0" indent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700" kern="1200"/>
            <a:t>Dasar Hukum</a:t>
          </a:r>
        </a:p>
      </dsp:txBody>
      <dsp:txXfrm>
        <a:off x="71201" y="73410"/>
        <a:ext cx="2820254" cy="1316160"/>
      </dsp:txXfrm>
    </dsp:sp>
    <dsp:sp modelId="{31E60214-F8EE-472B-8F65-0078706E5D8B}">
      <dsp:nvSpPr>
        <dsp:cNvPr id="0" name=""/>
        <dsp:cNvSpPr/>
      </dsp:nvSpPr>
      <dsp:spPr>
        <a:xfrm rot="5400000">
          <a:off x="5012703" y="-370490"/>
          <a:ext cx="1166849" cy="526694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kern="1200" dirty="0" err="1"/>
            <a:t>Setiap</a:t>
          </a:r>
          <a:r>
            <a:rPr lang="en-US" sz="1600" kern="1200" dirty="0"/>
            <a:t> </a:t>
          </a:r>
          <a:r>
            <a:rPr lang="en-US" sz="1600" kern="1200" dirty="0" err="1"/>
            <a:t>calon</a:t>
          </a:r>
          <a:r>
            <a:rPr lang="en-US" sz="1600" kern="1200" dirty="0"/>
            <a:t> PNS </a:t>
          </a:r>
          <a:r>
            <a:rPr lang="en-US" sz="1600" kern="1200" dirty="0" err="1"/>
            <a:t>pada</a:t>
          </a:r>
          <a:r>
            <a:rPr lang="en-US" sz="1600" kern="1200" dirty="0"/>
            <a:t> </a:t>
          </a:r>
          <a:r>
            <a:rPr lang="en-US" sz="1600" kern="1200" dirty="0" err="1"/>
            <a:t>saat</a:t>
          </a:r>
          <a:r>
            <a:rPr lang="en-US" sz="1600" kern="1200" dirty="0"/>
            <a:t> </a:t>
          </a:r>
          <a:r>
            <a:rPr lang="en-US" sz="1600" kern="1200" dirty="0" err="1"/>
            <a:t>diangkat</a:t>
          </a:r>
          <a:r>
            <a:rPr lang="en-US" sz="1600" kern="1200" dirty="0"/>
            <a:t> </a:t>
          </a:r>
          <a:r>
            <a:rPr lang="en-US" sz="1600" kern="1200" dirty="0" err="1"/>
            <a:t>menjadi</a:t>
          </a:r>
          <a:r>
            <a:rPr lang="en-US" sz="1600" kern="1200" dirty="0"/>
            <a:t> PNS</a:t>
          </a:r>
        </a:p>
      </dsp:txBody>
      <dsp:txXfrm rot="-5400000">
        <a:off x="2962656" y="1736518"/>
        <a:ext cx="5209983" cy="1052927"/>
      </dsp:txXfrm>
    </dsp:sp>
    <dsp:sp modelId="{538931C5-3ED8-47BA-8D70-D094A24E875A}">
      <dsp:nvSpPr>
        <dsp:cNvPr id="0" name=""/>
        <dsp:cNvSpPr/>
      </dsp:nvSpPr>
      <dsp:spPr>
        <a:xfrm>
          <a:off x="0" y="1533700"/>
          <a:ext cx="2962656" cy="145856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0970" tIns="70485" rIns="140970" bIns="70485" numCol="1" spcCol="1270" anchor="ctr" anchorCtr="0">
          <a:noAutofit/>
        </a:bodyPr>
        <a:lstStyle/>
        <a:p>
          <a:pPr marL="0" lvl="0" indent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700" kern="1200" dirty="0" err="1"/>
            <a:t>Peserta</a:t>
          </a:r>
          <a:r>
            <a:rPr lang="en-US" sz="3700" kern="1200" dirty="0"/>
            <a:t> </a:t>
          </a:r>
          <a:r>
            <a:rPr lang="en-US" sz="3700" kern="1200" dirty="0" err="1"/>
            <a:t>Sumpah</a:t>
          </a:r>
          <a:r>
            <a:rPr lang="en-US" sz="3700" kern="1200" dirty="0"/>
            <a:t> </a:t>
          </a:r>
          <a:r>
            <a:rPr lang="en-US" sz="3700" kern="1200" dirty="0" err="1"/>
            <a:t>Janji</a:t>
          </a:r>
          <a:endParaRPr lang="en-US" sz="3700" kern="1200" dirty="0"/>
        </a:p>
      </dsp:txBody>
      <dsp:txXfrm>
        <a:off x="71201" y="1604901"/>
        <a:ext cx="2820254" cy="1316160"/>
      </dsp:txXfrm>
    </dsp:sp>
    <dsp:sp modelId="{0D06B465-A3F0-4705-8149-CC7E78B12AEB}">
      <dsp:nvSpPr>
        <dsp:cNvPr id="0" name=""/>
        <dsp:cNvSpPr/>
      </dsp:nvSpPr>
      <dsp:spPr>
        <a:xfrm rot="5400000">
          <a:off x="5012703" y="1160999"/>
          <a:ext cx="1166849" cy="526694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kern="1200" dirty="0" err="1"/>
            <a:t>Secara</a:t>
          </a:r>
          <a:r>
            <a:rPr lang="en-US" sz="1600" kern="1200" dirty="0"/>
            <a:t> virtual live streaming</a:t>
          </a:r>
        </a:p>
      </dsp:txBody>
      <dsp:txXfrm rot="-5400000">
        <a:off x="2962656" y="3268008"/>
        <a:ext cx="5209983" cy="1052927"/>
      </dsp:txXfrm>
    </dsp:sp>
    <dsp:sp modelId="{0E57C5FD-B573-4FC4-B6CC-DC612C70CE0C}">
      <dsp:nvSpPr>
        <dsp:cNvPr id="0" name=""/>
        <dsp:cNvSpPr/>
      </dsp:nvSpPr>
      <dsp:spPr>
        <a:xfrm>
          <a:off x="0" y="3065190"/>
          <a:ext cx="2962656" cy="145856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0970" tIns="70485" rIns="140970" bIns="70485" numCol="1" spcCol="1270" anchor="ctr" anchorCtr="0">
          <a:noAutofit/>
        </a:bodyPr>
        <a:lstStyle/>
        <a:p>
          <a:pPr marL="0" lvl="0" indent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700" kern="1200" dirty="0" err="1"/>
            <a:t>Pelaksanaan</a:t>
          </a:r>
          <a:r>
            <a:rPr lang="en-US" sz="3700" kern="1200" dirty="0"/>
            <a:t> </a:t>
          </a:r>
          <a:r>
            <a:rPr lang="en-US" sz="3700" kern="1200" dirty="0" err="1"/>
            <a:t>Sumpah</a:t>
          </a:r>
          <a:r>
            <a:rPr lang="en-US" sz="3700" kern="1200" dirty="0"/>
            <a:t> </a:t>
          </a:r>
          <a:r>
            <a:rPr lang="en-US" sz="3700" kern="1200" dirty="0" err="1"/>
            <a:t>Janji</a:t>
          </a:r>
          <a:endParaRPr lang="en-US" sz="3700" kern="1200" dirty="0"/>
        </a:p>
      </dsp:txBody>
      <dsp:txXfrm>
        <a:off x="71201" y="3136391"/>
        <a:ext cx="2820254" cy="1316160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07835FA-626F-4EEC-B494-79537D015248}">
      <dsp:nvSpPr>
        <dsp:cNvPr id="0" name=""/>
        <dsp:cNvSpPr/>
      </dsp:nvSpPr>
      <dsp:spPr>
        <a:xfrm rot="16200000">
          <a:off x="-956010" y="957014"/>
          <a:ext cx="4525963" cy="2611933"/>
        </a:xfrm>
        <a:prstGeom prst="flowChartManualOperati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0" tIns="0" rIns="203200" bIns="0" numCol="1" spcCol="1270" anchor="t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 dirty="0" err="1"/>
            <a:t>Definisi</a:t>
          </a:r>
          <a:endParaRPr lang="en-US" sz="32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400" kern="1200" dirty="0" err="1"/>
            <a:t>Sistem</a:t>
          </a:r>
          <a:r>
            <a:rPr lang="en-US" sz="1400" kern="1200" dirty="0"/>
            <a:t> </a:t>
          </a:r>
          <a:r>
            <a:rPr lang="en-US" sz="1400" kern="1200" dirty="0" err="1"/>
            <a:t>Informasi</a:t>
          </a:r>
          <a:r>
            <a:rPr lang="en-US" sz="1400" kern="1200" dirty="0"/>
            <a:t> </a:t>
          </a:r>
          <a:r>
            <a:rPr lang="en-US" sz="1400" kern="1200" dirty="0" err="1"/>
            <a:t>terpadu</a:t>
          </a:r>
          <a:r>
            <a:rPr lang="en-US" sz="1400" kern="1200" dirty="0"/>
            <a:t> yang </a:t>
          </a:r>
          <a:r>
            <a:rPr lang="en-US" sz="1400" kern="1200" dirty="0" err="1"/>
            <a:t>meliputi</a:t>
          </a:r>
          <a:r>
            <a:rPr lang="en-US" sz="1400" kern="1200" dirty="0"/>
            <a:t> </a:t>
          </a:r>
          <a:r>
            <a:rPr lang="en-US" sz="1400" kern="1200" dirty="0" err="1"/>
            <a:t>pendataan</a:t>
          </a:r>
          <a:r>
            <a:rPr lang="en-US" sz="1400" kern="1200" dirty="0"/>
            <a:t> </a:t>
          </a:r>
          <a:r>
            <a:rPr lang="en-US" sz="1400" kern="1200" dirty="0" err="1"/>
            <a:t>pegawai</a:t>
          </a:r>
          <a:r>
            <a:rPr lang="en-US" sz="1400" kern="1200" dirty="0"/>
            <a:t>, </a:t>
          </a:r>
          <a:r>
            <a:rPr lang="en-US" sz="1400" kern="1200" dirty="0" err="1"/>
            <a:t>pengolahan</a:t>
          </a:r>
          <a:r>
            <a:rPr lang="en-US" sz="1400" kern="1200" dirty="0"/>
            <a:t> data, </a:t>
          </a:r>
          <a:r>
            <a:rPr lang="en-US" sz="1400" kern="1200" dirty="0" err="1"/>
            <a:t>prosedur</a:t>
          </a:r>
          <a:r>
            <a:rPr lang="en-US" sz="1400" kern="1200" dirty="0"/>
            <a:t>, </a:t>
          </a:r>
          <a:r>
            <a:rPr lang="en-US" sz="1400" kern="1200" dirty="0" err="1"/>
            <a:t>tata</a:t>
          </a:r>
          <a:r>
            <a:rPr lang="en-US" sz="1400" kern="1200" dirty="0"/>
            <a:t> </a:t>
          </a:r>
          <a:r>
            <a:rPr lang="en-US" sz="1400" kern="1200" dirty="0" err="1"/>
            <a:t>kerja</a:t>
          </a:r>
          <a:r>
            <a:rPr lang="en-US" sz="1400" kern="1200" dirty="0"/>
            <a:t>, </a:t>
          </a:r>
          <a:r>
            <a:rPr lang="en-US" sz="1400" kern="1200" dirty="0" err="1"/>
            <a:t>sumber</a:t>
          </a:r>
          <a:r>
            <a:rPr lang="en-US" sz="1400" kern="1200" dirty="0"/>
            <a:t> </a:t>
          </a:r>
          <a:r>
            <a:rPr lang="en-US" sz="1400" kern="1200" dirty="0" err="1"/>
            <a:t>daya</a:t>
          </a:r>
          <a:r>
            <a:rPr lang="en-US" sz="1400" kern="1200" dirty="0"/>
            <a:t> </a:t>
          </a:r>
          <a:r>
            <a:rPr lang="en-US" sz="1400" kern="1200" dirty="0" err="1"/>
            <a:t>manusia</a:t>
          </a:r>
          <a:r>
            <a:rPr lang="en-US" sz="1400" kern="1200" dirty="0"/>
            <a:t> </a:t>
          </a:r>
          <a:r>
            <a:rPr lang="en-US" sz="1400" kern="1200" dirty="0" err="1"/>
            <a:t>dan</a:t>
          </a:r>
          <a:r>
            <a:rPr lang="en-US" sz="1400" kern="1200" dirty="0"/>
            <a:t> </a:t>
          </a:r>
          <a:r>
            <a:rPr lang="en-US" sz="1400" kern="1200" dirty="0" err="1"/>
            <a:t>teknologi</a:t>
          </a:r>
          <a:r>
            <a:rPr lang="en-US" sz="1400" kern="1200" dirty="0"/>
            <a:t> </a:t>
          </a:r>
          <a:r>
            <a:rPr lang="en-US" sz="1400" kern="1200" dirty="0" err="1"/>
            <a:t>informasi</a:t>
          </a:r>
          <a:r>
            <a:rPr lang="en-US" sz="1400" kern="1200" dirty="0"/>
            <a:t> </a:t>
          </a:r>
          <a:r>
            <a:rPr lang="en-US" sz="1400" kern="1200" dirty="0" err="1"/>
            <a:t>untuk</a:t>
          </a:r>
          <a:r>
            <a:rPr lang="en-US" sz="1400" kern="1200" dirty="0"/>
            <a:t> </a:t>
          </a:r>
          <a:r>
            <a:rPr lang="en-US" sz="1400" kern="1200" dirty="0" err="1"/>
            <a:t>menghasilkan</a:t>
          </a:r>
          <a:r>
            <a:rPr lang="en-US" sz="1400" kern="1200" dirty="0"/>
            <a:t> </a:t>
          </a:r>
          <a:r>
            <a:rPr lang="en-US" sz="1400" kern="1200" dirty="0" err="1"/>
            <a:t>informasi</a:t>
          </a:r>
          <a:r>
            <a:rPr lang="en-US" sz="1400" kern="1200" dirty="0"/>
            <a:t> yang </a:t>
          </a:r>
          <a:r>
            <a:rPr lang="en-US" sz="1400" kern="1200" dirty="0" err="1"/>
            <a:t>cepat</a:t>
          </a:r>
          <a:r>
            <a:rPr lang="en-US" sz="1400" kern="1200" dirty="0"/>
            <a:t>, </a:t>
          </a:r>
          <a:r>
            <a:rPr lang="en-US" sz="1400" kern="1200" dirty="0" err="1"/>
            <a:t>lengkap</a:t>
          </a:r>
          <a:r>
            <a:rPr lang="en-US" sz="1400" kern="1200" dirty="0"/>
            <a:t> </a:t>
          </a:r>
          <a:r>
            <a:rPr lang="en-US" sz="1400" kern="1200" dirty="0" err="1"/>
            <a:t>dan</a:t>
          </a:r>
          <a:r>
            <a:rPr lang="en-US" sz="1400" kern="1200" dirty="0"/>
            <a:t> </a:t>
          </a:r>
          <a:r>
            <a:rPr lang="en-US" sz="1400" kern="1200" dirty="0" err="1"/>
            <a:t>akurat</a:t>
          </a:r>
          <a:r>
            <a:rPr lang="en-US" sz="1400" kern="1200" dirty="0"/>
            <a:t> </a:t>
          </a:r>
          <a:r>
            <a:rPr lang="en-US" sz="1400" kern="1200" dirty="0" err="1"/>
            <a:t>dalam</a:t>
          </a:r>
          <a:r>
            <a:rPr lang="en-US" sz="1400" kern="1200" dirty="0"/>
            <a:t> </a:t>
          </a:r>
          <a:r>
            <a:rPr lang="en-US" sz="1400" kern="1200" dirty="0" err="1"/>
            <a:t>rangka</a:t>
          </a:r>
          <a:r>
            <a:rPr lang="en-US" sz="1400" kern="1200" dirty="0"/>
            <a:t> </a:t>
          </a:r>
          <a:r>
            <a:rPr lang="en-US" sz="1400" kern="1200" dirty="0" err="1"/>
            <a:t>mendukung</a:t>
          </a:r>
          <a:r>
            <a:rPr lang="en-US" sz="1400" kern="1200" dirty="0"/>
            <a:t> </a:t>
          </a:r>
          <a:r>
            <a:rPr lang="en-US" sz="1400" kern="1200" dirty="0" err="1"/>
            <a:t>administrasi</a:t>
          </a:r>
          <a:r>
            <a:rPr lang="en-US" sz="1400" kern="1200" dirty="0"/>
            <a:t> </a:t>
          </a:r>
          <a:r>
            <a:rPr lang="en-US" sz="1400" kern="1200" dirty="0" err="1"/>
            <a:t>kepegawaian</a:t>
          </a:r>
          <a:endParaRPr lang="en-US" sz="1400" kern="1200" dirty="0"/>
        </a:p>
      </dsp:txBody>
      <dsp:txXfrm rot="5400000">
        <a:off x="1005" y="905192"/>
        <a:ext cx="2611933" cy="2715577"/>
      </dsp:txXfrm>
    </dsp:sp>
    <dsp:sp modelId="{32C6FC2F-AED1-40D9-91E8-AFC8BEAF18D3}">
      <dsp:nvSpPr>
        <dsp:cNvPr id="0" name=""/>
        <dsp:cNvSpPr/>
      </dsp:nvSpPr>
      <dsp:spPr>
        <a:xfrm rot="16200000">
          <a:off x="1851818" y="957014"/>
          <a:ext cx="4525963" cy="2611933"/>
        </a:xfrm>
        <a:prstGeom prst="flowChartManualOperati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0" tIns="0" rIns="177800" bIns="0" numCol="1" spcCol="1270" anchor="t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 err="1"/>
            <a:t>Dasar</a:t>
          </a:r>
          <a:r>
            <a:rPr lang="en-US" sz="2800" kern="1200" dirty="0"/>
            <a:t> </a:t>
          </a:r>
          <a:r>
            <a:rPr lang="en-US" sz="2800" kern="1200" dirty="0" err="1"/>
            <a:t>Hukum</a:t>
          </a:r>
          <a:endParaRPr lang="en-US" sz="28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200" kern="1200" dirty="0" err="1"/>
            <a:t>Keputusan</a:t>
          </a:r>
          <a:r>
            <a:rPr lang="en-US" sz="1200" kern="1200" dirty="0"/>
            <a:t> </a:t>
          </a:r>
          <a:r>
            <a:rPr lang="en-US" sz="1200" kern="1200" dirty="0" err="1"/>
            <a:t>Menteri</a:t>
          </a:r>
          <a:r>
            <a:rPr lang="en-US" sz="1200" kern="1200" dirty="0"/>
            <a:t> </a:t>
          </a:r>
          <a:r>
            <a:rPr lang="en-US" sz="1200" kern="1200" dirty="0" err="1"/>
            <a:t>Dalam</a:t>
          </a:r>
          <a:r>
            <a:rPr lang="en-US" sz="1200" kern="1200" dirty="0"/>
            <a:t> </a:t>
          </a:r>
          <a:r>
            <a:rPr lang="en-US" sz="1200" kern="1200" dirty="0" err="1"/>
            <a:t>Negeri</a:t>
          </a:r>
          <a:r>
            <a:rPr lang="en-US" sz="1200" kern="1200" dirty="0"/>
            <a:t> </a:t>
          </a:r>
          <a:r>
            <a:rPr lang="en-US" sz="1200" kern="1200" dirty="0" err="1"/>
            <a:t>Nomor</a:t>
          </a:r>
          <a:r>
            <a:rPr lang="en-US" sz="1200" kern="1200" dirty="0"/>
            <a:t> 140 </a:t>
          </a:r>
          <a:r>
            <a:rPr lang="en-US" sz="1200" kern="1200" dirty="0" err="1"/>
            <a:t>Tahun</a:t>
          </a:r>
          <a:r>
            <a:rPr lang="en-US" sz="1200" kern="1200" dirty="0"/>
            <a:t> 1997 </a:t>
          </a:r>
          <a:r>
            <a:rPr lang="en-US" sz="1200" kern="1200" dirty="0" err="1"/>
            <a:t>tentang</a:t>
          </a:r>
          <a:r>
            <a:rPr lang="en-US" sz="1200" kern="1200" dirty="0"/>
            <a:t> </a:t>
          </a:r>
          <a:r>
            <a:rPr lang="en-US" sz="1200" kern="1200" dirty="0" err="1"/>
            <a:t>Rencana</a:t>
          </a:r>
          <a:r>
            <a:rPr lang="en-US" sz="1200" kern="1200" dirty="0"/>
            <a:t> </a:t>
          </a:r>
          <a:r>
            <a:rPr lang="en-US" sz="1200" kern="1200" dirty="0" err="1"/>
            <a:t>Induk</a:t>
          </a:r>
          <a:r>
            <a:rPr lang="en-US" sz="1200" kern="1200" dirty="0"/>
            <a:t> </a:t>
          </a:r>
          <a:r>
            <a:rPr lang="en-US" sz="1200" kern="1200" dirty="0" err="1"/>
            <a:t>Pengembangan</a:t>
          </a:r>
          <a:r>
            <a:rPr lang="en-US" sz="1200" kern="1200" dirty="0"/>
            <a:t> </a:t>
          </a:r>
          <a:r>
            <a:rPr lang="en-US" sz="1200" kern="1200" dirty="0" err="1"/>
            <a:t>Sistem</a:t>
          </a:r>
          <a:r>
            <a:rPr lang="en-US" sz="1200" kern="1200" dirty="0"/>
            <a:t> </a:t>
          </a:r>
          <a:r>
            <a:rPr lang="en-US" sz="1200" kern="1200" dirty="0" err="1"/>
            <a:t>Informasi</a:t>
          </a:r>
          <a:r>
            <a:rPr lang="en-US" sz="1200" kern="1200" dirty="0"/>
            <a:t> </a:t>
          </a:r>
          <a:r>
            <a:rPr lang="en-US" sz="1200" kern="1200" dirty="0" err="1"/>
            <a:t>Manajemen</a:t>
          </a:r>
          <a:r>
            <a:rPr lang="en-US" sz="1200" kern="1200" dirty="0"/>
            <a:t> </a:t>
          </a:r>
          <a:r>
            <a:rPr lang="en-US" sz="1200" kern="1200" dirty="0" err="1"/>
            <a:t>Departemen</a:t>
          </a:r>
          <a:r>
            <a:rPr lang="en-US" sz="1200" kern="1200" dirty="0"/>
            <a:t> </a:t>
          </a:r>
          <a:r>
            <a:rPr lang="en-US" sz="1200" kern="1200" dirty="0" err="1"/>
            <a:t>Dalam</a:t>
          </a:r>
          <a:r>
            <a:rPr lang="en-US" sz="1200" kern="1200" dirty="0"/>
            <a:t> </a:t>
          </a:r>
          <a:r>
            <a:rPr lang="en-US" sz="1200" kern="1200" dirty="0" err="1"/>
            <a:t>Negeri</a:t>
          </a:r>
          <a:r>
            <a:rPr lang="en-US" sz="1200" kern="1200" dirty="0"/>
            <a:t> </a:t>
          </a:r>
          <a:r>
            <a:rPr lang="en-US" sz="1200" kern="1200" dirty="0" err="1"/>
            <a:t>dan</a:t>
          </a:r>
          <a:r>
            <a:rPr lang="en-US" sz="1200" kern="1200" dirty="0"/>
            <a:t> </a:t>
          </a:r>
          <a:r>
            <a:rPr lang="en-US" sz="1200" kern="1200" dirty="0" err="1"/>
            <a:t>Pemerintah</a:t>
          </a:r>
          <a:r>
            <a:rPr lang="en-US" sz="1200" kern="1200" dirty="0"/>
            <a:t> Daerah.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200" kern="1200" dirty="0"/>
            <a:t>Keputusan Menteri Dalam Negeri Nomor 17 Tahun 2000 tentang Sistem Informasi Manajemen Kepegawaian Departemen Dalam Negeri dan Pemerintah Daerah.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1200" kern="1200" dirty="0"/>
            <a:t>UU No. 5 Tahun 2015 tentang Aparatur Sipil Negara</a:t>
          </a:r>
          <a:endParaRPr lang="en-US" sz="1200" kern="1200" dirty="0"/>
        </a:p>
      </dsp:txBody>
      <dsp:txXfrm rot="5400000">
        <a:off x="2808833" y="905192"/>
        <a:ext cx="2611933" cy="2715577"/>
      </dsp:txXfrm>
    </dsp:sp>
    <dsp:sp modelId="{23E5A12E-72DB-44DE-B87E-E6ADF01AF1F2}">
      <dsp:nvSpPr>
        <dsp:cNvPr id="0" name=""/>
        <dsp:cNvSpPr/>
      </dsp:nvSpPr>
      <dsp:spPr>
        <a:xfrm rot="16200000">
          <a:off x="4659647" y="957014"/>
          <a:ext cx="4525963" cy="2611933"/>
        </a:xfrm>
        <a:prstGeom prst="flowChartManualOperati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0" rIns="152400" bIns="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 err="1"/>
            <a:t>Hasil</a:t>
          </a:r>
          <a:r>
            <a:rPr lang="en-US" sz="2400" kern="1200" dirty="0"/>
            <a:t> </a:t>
          </a:r>
          <a:r>
            <a:rPr lang="en-US" sz="2400" kern="1200" dirty="0" err="1"/>
            <a:t>Rekapitulasi</a:t>
          </a:r>
          <a:r>
            <a:rPr lang="en-US" sz="2400" kern="1200" dirty="0"/>
            <a:t> Data PNS </a:t>
          </a:r>
          <a:r>
            <a:rPr lang="en-US" sz="2400" kern="1200" dirty="0" err="1"/>
            <a:t>Pemprov</a:t>
          </a:r>
          <a:r>
            <a:rPr lang="en-US" sz="2400" kern="1200" dirty="0"/>
            <a:t> NT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000" kern="1200" dirty="0" err="1"/>
            <a:t>Dapat</a:t>
          </a:r>
          <a:r>
            <a:rPr lang="en-US" sz="2000" kern="1200" dirty="0"/>
            <a:t> </a:t>
          </a:r>
          <a:r>
            <a:rPr lang="en-US" sz="2000" kern="1200" dirty="0" err="1"/>
            <a:t>dilihat</a:t>
          </a:r>
          <a:r>
            <a:rPr lang="en-US" sz="2000" kern="1200" dirty="0"/>
            <a:t> </a:t>
          </a:r>
          <a:r>
            <a:rPr lang="en-US" sz="2000" kern="1200" dirty="0" err="1"/>
            <a:t>pada</a:t>
          </a:r>
          <a:r>
            <a:rPr lang="en-US" sz="2000" kern="1200" dirty="0"/>
            <a:t> website BKD NTT </a:t>
          </a:r>
          <a:r>
            <a:rPr lang="en-US" sz="2000" kern="1200" dirty="0" err="1"/>
            <a:t>pada</a:t>
          </a:r>
          <a:r>
            <a:rPr lang="en-US" sz="2000" kern="1200" dirty="0"/>
            <a:t> menu </a:t>
          </a:r>
          <a:r>
            <a:rPr lang="en-US" sz="2000" kern="1200" dirty="0" err="1"/>
            <a:t>Statistik</a:t>
          </a:r>
          <a:endParaRPr lang="en-US" sz="2000" kern="1200" dirty="0"/>
        </a:p>
      </dsp:txBody>
      <dsp:txXfrm rot="5400000">
        <a:off x="5616662" y="905192"/>
        <a:ext cx="2611933" cy="2715577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B29C6FB-10FE-40AE-B074-59067A316E44}">
      <dsp:nvSpPr>
        <dsp:cNvPr id="0" name=""/>
        <dsp:cNvSpPr/>
      </dsp:nvSpPr>
      <dsp:spPr>
        <a:xfrm>
          <a:off x="-5116967" y="-783865"/>
          <a:ext cx="6093694" cy="6093694"/>
        </a:xfrm>
        <a:prstGeom prst="blockArc">
          <a:avLst>
            <a:gd name="adj1" fmla="val 18900000"/>
            <a:gd name="adj2" fmla="val 2700000"/>
            <a:gd name="adj3" fmla="val 354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BD0113F-FE6D-438E-BC59-DA676FC40C11}">
      <dsp:nvSpPr>
        <dsp:cNvPr id="0" name=""/>
        <dsp:cNvSpPr/>
      </dsp:nvSpPr>
      <dsp:spPr>
        <a:xfrm>
          <a:off x="628203" y="452596"/>
          <a:ext cx="7538938" cy="90519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18497" tIns="68580" rIns="68580" bIns="68580" numCol="1" spcCol="1270" anchor="ctr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 dirty="0"/>
            <a:t>SIMPEG : </a:t>
          </a:r>
          <a:r>
            <a:rPr lang="en-US" sz="2700" kern="1200" dirty="0" err="1"/>
            <a:t>Sistem</a:t>
          </a:r>
          <a:r>
            <a:rPr lang="en-US" sz="2700" kern="1200" dirty="0"/>
            <a:t> </a:t>
          </a:r>
          <a:r>
            <a:rPr lang="en-US" sz="2700" kern="1200" dirty="0" err="1"/>
            <a:t>Informasi</a:t>
          </a:r>
          <a:r>
            <a:rPr lang="en-US" sz="2700" kern="1200" dirty="0"/>
            <a:t> </a:t>
          </a:r>
          <a:r>
            <a:rPr lang="en-US" sz="2700" kern="1200" dirty="0" err="1"/>
            <a:t>Manajemen</a:t>
          </a:r>
          <a:r>
            <a:rPr lang="en-US" sz="2700" kern="1200" dirty="0"/>
            <a:t> </a:t>
          </a:r>
          <a:r>
            <a:rPr lang="en-US" sz="2700" kern="1200" dirty="0" err="1"/>
            <a:t>Kepegawaian</a:t>
          </a:r>
          <a:endParaRPr lang="en-US" sz="2700" kern="1200" dirty="0"/>
        </a:p>
      </dsp:txBody>
      <dsp:txXfrm>
        <a:off x="628203" y="452596"/>
        <a:ext cx="7538938" cy="905192"/>
      </dsp:txXfrm>
    </dsp:sp>
    <dsp:sp modelId="{9889D921-4076-4F2B-BA9C-ABD664836730}">
      <dsp:nvSpPr>
        <dsp:cNvPr id="0" name=""/>
        <dsp:cNvSpPr/>
      </dsp:nvSpPr>
      <dsp:spPr>
        <a:xfrm>
          <a:off x="62458" y="339447"/>
          <a:ext cx="1131490" cy="113149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A90D7AF-A907-4904-9AEB-DAD30963277D}">
      <dsp:nvSpPr>
        <dsp:cNvPr id="0" name=""/>
        <dsp:cNvSpPr/>
      </dsp:nvSpPr>
      <dsp:spPr>
        <a:xfrm>
          <a:off x="957241" y="1810385"/>
          <a:ext cx="7209900" cy="90519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18497" tIns="68580" rIns="68580" bIns="68580" numCol="1" spcCol="1270" anchor="ctr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 dirty="0"/>
            <a:t>SIMAE : </a:t>
          </a:r>
          <a:r>
            <a:rPr lang="en-US" sz="2700" kern="1200" dirty="0" err="1"/>
            <a:t>Sistem</a:t>
          </a:r>
          <a:r>
            <a:rPr lang="en-US" sz="2700" kern="1200" dirty="0"/>
            <a:t> </a:t>
          </a:r>
          <a:r>
            <a:rPr lang="en-US" sz="2700" kern="1200" dirty="0" err="1"/>
            <a:t>Informasi</a:t>
          </a:r>
          <a:r>
            <a:rPr lang="en-US" sz="2700" kern="1200" dirty="0"/>
            <a:t> </a:t>
          </a:r>
          <a:r>
            <a:rPr lang="en-US" sz="2700" kern="1200" dirty="0" err="1"/>
            <a:t>Manajemen</a:t>
          </a:r>
          <a:r>
            <a:rPr lang="en-US" sz="2700" kern="1200" dirty="0"/>
            <a:t> </a:t>
          </a:r>
          <a:r>
            <a:rPr lang="en-US" sz="2700" kern="1200" dirty="0" err="1"/>
            <a:t>Arsip</a:t>
          </a:r>
          <a:r>
            <a:rPr lang="en-US" sz="2700" kern="1200" dirty="0"/>
            <a:t> </a:t>
          </a:r>
          <a:r>
            <a:rPr lang="en-US" sz="2700" kern="1200" dirty="0" err="1"/>
            <a:t>Elektronik</a:t>
          </a:r>
          <a:endParaRPr lang="en-US" sz="2700" kern="1200" dirty="0"/>
        </a:p>
      </dsp:txBody>
      <dsp:txXfrm>
        <a:off x="957241" y="1810385"/>
        <a:ext cx="7209900" cy="905192"/>
      </dsp:txXfrm>
    </dsp:sp>
    <dsp:sp modelId="{AC2946CC-0628-43AB-BA12-A7111FFAAE23}">
      <dsp:nvSpPr>
        <dsp:cNvPr id="0" name=""/>
        <dsp:cNvSpPr/>
      </dsp:nvSpPr>
      <dsp:spPr>
        <a:xfrm>
          <a:off x="391495" y="1697236"/>
          <a:ext cx="1131490" cy="113149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C1F9288-3F23-4E03-8B1B-BF45BC9F982A}">
      <dsp:nvSpPr>
        <dsp:cNvPr id="0" name=""/>
        <dsp:cNvSpPr/>
      </dsp:nvSpPr>
      <dsp:spPr>
        <a:xfrm>
          <a:off x="628203" y="3168174"/>
          <a:ext cx="7538938" cy="90519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18497" tIns="68580" rIns="68580" bIns="68580" numCol="1" spcCol="1270" anchor="ctr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 dirty="0"/>
            <a:t>SAPK : </a:t>
          </a:r>
          <a:r>
            <a:rPr lang="en-US" sz="2700" kern="1200" dirty="0" err="1"/>
            <a:t>Sistem</a:t>
          </a:r>
          <a:r>
            <a:rPr lang="en-US" sz="2700" kern="1200" dirty="0"/>
            <a:t> </a:t>
          </a:r>
          <a:r>
            <a:rPr lang="en-US" sz="2700" kern="1200" dirty="0" err="1"/>
            <a:t>Aplikasi</a:t>
          </a:r>
          <a:r>
            <a:rPr lang="en-US" sz="2700" kern="1200" dirty="0"/>
            <a:t> </a:t>
          </a:r>
          <a:r>
            <a:rPr lang="en-US" sz="2700" kern="1200" dirty="0" err="1"/>
            <a:t>Pelayanan</a:t>
          </a:r>
          <a:r>
            <a:rPr lang="en-US" sz="2700" kern="1200" dirty="0"/>
            <a:t> </a:t>
          </a:r>
          <a:r>
            <a:rPr lang="en-US" sz="2700" kern="1200" dirty="0" err="1"/>
            <a:t>Kepegawaian</a:t>
          </a:r>
          <a:endParaRPr lang="en-US" sz="2700" kern="1200" dirty="0"/>
        </a:p>
      </dsp:txBody>
      <dsp:txXfrm>
        <a:off x="628203" y="3168174"/>
        <a:ext cx="7538938" cy="905192"/>
      </dsp:txXfrm>
    </dsp:sp>
    <dsp:sp modelId="{4897729A-32C8-4E14-8E7F-A1D50DCF3B4F}">
      <dsp:nvSpPr>
        <dsp:cNvPr id="0" name=""/>
        <dsp:cNvSpPr/>
      </dsp:nvSpPr>
      <dsp:spPr>
        <a:xfrm>
          <a:off x="62458" y="3055025"/>
          <a:ext cx="1131490" cy="113149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E4EC5A3-EE9E-48D9-BE5E-6EFA60D1E673}">
      <dsp:nvSpPr>
        <dsp:cNvPr id="0" name=""/>
        <dsp:cNvSpPr/>
      </dsp:nvSpPr>
      <dsp:spPr>
        <a:xfrm>
          <a:off x="40" y="358793"/>
          <a:ext cx="3845569" cy="81083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2456" tIns="52832" rIns="92456" bIns="52832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b="1" kern="1200" dirty="0">
              <a:effectLst/>
              <a:latin typeface="Open Sans"/>
            </a:rPr>
            <a:t>PERSYARATAN USULAN PERBAIKAN DATABASE </a:t>
          </a:r>
        </a:p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 dirty="0">
              <a:effectLst/>
              <a:latin typeface="Open Sans"/>
            </a:rPr>
            <a:t>(Nama, </a:t>
          </a:r>
          <a:r>
            <a:rPr lang="en-US" sz="1300" kern="1200" dirty="0" err="1">
              <a:effectLst/>
              <a:latin typeface="Open Sans"/>
            </a:rPr>
            <a:t>Tanggal</a:t>
          </a:r>
          <a:r>
            <a:rPr lang="en-US" sz="1300" kern="1200" dirty="0">
              <a:effectLst/>
              <a:latin typeface="Open Sans"/>
            </a:rPr>
            <a:t> </a:t>
          </a:r>
          <a:r>
            <a:rPr lang="en-US" sz="1300" kern="1200" dirty="0" err="1">
              <a:effectLst/>
              <a:latin typeface="Open Sans"/>
            </a:rPr>
            <a:t>dan</a:t>
          </a:r>
          <a:r>
            <a:rPr lang="en-US" sz="1300" kern="1200" dirty="0">
              <a:effectLst/>
              <a:latin typeface="Open Sans"/>
            </a:rPr>
            <a:t> </a:t>
          </a:r>
          <a:r>
            <a:rPr lang="en-US" sz="1300" kern="1200" dirty="0" err="1">
              <a:effectLst/>
              <a:latin typeface="Open Sans"/>
            </a:rPr>
            <a:t>Tahun</a:t>
          </a:r>
          <a:r>
            <a:rPr lang="en-US" sz="1300" kern="1200" dirty="0">
              <a:effectLst/>
              <a:latin typeface="Open Sans"/>
            </a:rPr>
            <a:t> </a:t>
          </a:r>
          <a:r>
            <a:rPr lang="en-US" sz="1300" kern="1200" dirty="0" err="1">
              <a:effectLst/>
              <a:latin typeface="Open Sans"/>
            </a:rPr>
            <a:t>Lahir</a:t>
          </a:r>
          <a:r>
            <a:rPr lang="en-US" sz="1300" kern="1200" dirty="0">
              <a:effectLst/>
              <a:latin typeface="Open Sans"/>
            </a:rPr>
            <a:t>)</a:t>
          </a:r>
          <a:endParaRPr lang="en-US" sz="1300" kern="1200" dirty="0"/>
        </a:p>
      </dsp:txBody>
      <dsp:txXfrm>
        <a:off x="40" y="358793"/>
        <a:ext cx="3845569" cy="810835"/>
      </dsp:txXfrm>
    </dsp:sp>
    <dsp:sp modelId="{9D8E1029-B7F2-4BB0-AF5A-20BDE4678AD1}">
      <dsp:nvSpPr>
        <dsp:cNvPr id="0" name=""/>
        <dsp:cNvSpPr/>
      </dsp:nvSpPr>
      <dsp:spPr>
        <a:xfrm>
          <a:off x="40" y="1169629"/>
          <a:ext cx="3845569" cy="2997539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9342" tIns="69342" rIns="92456" bIns="104013" numCol="1" spcCol="1270" anchor="t" anchorCtr="0">
          <a:noAutofit/>
        </a:bodyPr>
        <a:lstStyle/>
        <a:p>
          <a:pPr marL="114300" lvl="1" indent="-114300" algn="just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300" b="0" kern="1200" dirty="0">
              <a:solidFill>
                <a:schemeClr val="tx1"/>
              </a:solidFill>
              <a:latin typeface="Open Sans"/>
            </a:rPr>
            <a:t>Surat </a:t>
          </a:r>
          <a:r>
            <a:rPr lang="en-US" sz="1300" b="0" kern="1200" dirty="0" err="1">
              <a:solidFill>
                <a:schemeClr val="tx1"/>
              </a:solidFill>
              <a:latin typeface="Open Sans"/>
            </a:rPr>
            <a:t>Pengantar</a:t>
          </a:r>
          <a:r>
            <a:rPr lang="en-US" sz="1300" b="0" kern="1200" dirty="0">
              <a:solidFill>
                <a:schemeClr val="tx1"/>
              </a:solidFill>
              <a:latin typeface="Open Sans"/>
            </a:rPr>
            <a:t> </a:t>
          </a:r>
          <a:r>
            <a:rPr lang="en-US" sz="1300" b="0" kern="1200" dirty="0" err="1">
              <a:solidFill>
                <a:schemeClr val="tx1"/>
              </a:solidFill>
              <a:latin typeface="Open Sans"/>
            </a:rPr>
            <a:t>dari</a:t>
          </a:r>
          <a:r>
            <a:rPr lang="en-US" sz="1300" b="0" kern="1200" dirty="0">
              <a:solidFill>
                <a:schemeClr val="tx1"/>
              </a:solidFill>
              <a:latin typeface="Open Sans"/>
            </a:rPr>
            <a:t> UPT/OPD </a:t>
          </a:r>
          <a:r>
            <a:rPr lang="en-US" sz="1300" b="0" kern="1200" dirty="0" err="1">
              <a:solidFill>
                <a:schemeClr val="tx1"/>
              </a:solidFill>
              <a:latin typeface="Open Sans"/>
            </a:rPr>
            <a:t>ditujukan</a:t>
          </a:r>
          <a:r>
            <a:rPr lang="en-US" sz="1300" b="0" kern="1200" dirty="0">
              <a:solidFill>
                <a:schemeClr val="tx1"/>
              </a:solidFill>
              <a:latin typeface="Open Sans"/>
            </a:rPr>
            <a:t> </a:t>
          </a:r>
          <a:r>
            <a:rPr lang="en-US" sz="1300" b="0" kern="1200" dirty="0" err="1">
              <a:solidFill>
                <a:schemeClr val="tx1"/>
              </a:solidFill>
              <a:latin typeface="Open Sans"/>
            </a:rPr>
            <a:t>kepada</a:t>
          </a:r>
          <a:r>
            <a:rPr lang="en-US" sz="1300" b="0" kern="1200" dirty="0">
              <a:solidFill>
                <a:schemeClr val="tx1"/>
              </a:solidFill>
              <a:latin typeface="Open Sans"/>
            </a:rPr>
            <a:t> </a:t>
          </a:r>
          <a:r>
            <a:rPr lang="en-US" sz="1300" b="0" kern="1200" dirty="0" err="1">
              <a:solidFill>
                <a:schemeClr val="tx1"/>
              </a:solidFill>
              <a:latin typeface="Open Sans"/>
            </a:rPr>
            <a:t>Kepala</a:t>
          </a:r>
          <a:r>
            <a:rPr lang="en-US" sz="1300" b="0" kern="1200" dirty="0">
              <a:solidFill>
                <a:schemeClr val="tx1"/>
              </a:solidFill>
              <a:latin typeface="Open Sans"/>
            </a:rPr>
            <a:t> BKD </a:t>
          </a:r>
          <a:r>
            <a:rPr lang="en-US" sz="1300" b="0" kern="1200" dirty="0" err="1">
              <a:solidFill>
                <a:schemeClr val="tx1"/>
              </a:solidFill>
              <a:latin typeface="Open Sans"/>
            </a:rPr>
            <a:t>Provinsi</a:t>
          </a:r>
          <a:r>
            <a:rPr lang="en-US" sz="1300" b="0" kern="1200" dirty="0">
              <a:solidFill>
                <a:schemeClr val="tx1"/>
              </a:solidFill>
              <a:latin typeface="Open Sans"/>
            </a:rPr>
            <a:t> NTT</a:t>
          </a:r>
          <a:endParaRPr lang="en-US" sz="1300" kern="1200" dirty="0">
            <a:solidFill>
              <a:schemeClr val="tx1"/>
            </a:solidFill>
          </a:endParaRPr>
        </a:p>
        <a:p>
          <a:pPr marL="114300" lvl="1" indent="-114300" algn="just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300" b="0" kern="1200" dirty="0" err="1">
              <a:solidFill>
                <a:schemeClr val="tx1"/>
              </a:solidFill>
              <a:latin typeface="Open Sans"/>
            </a:rPr>
            <a:t>Fotocopy</a:t>
          </a:r>
          <a:r>
            <a:rPr lang="en-US" sz="1300" b="0" kern="1200" dirty="0">
              <a:solidFill>
                <a:schemeClr val="tx1"/>
              </a:solidFill>
              <a:latin typeface="Open Sans"/>
            </a:rPr>
            <a:t> SK CPNS &amp; PNS (</a:t>
          </a:r>
          <a:r>
            <a:rPr lang="en-US" sz="1300" b="0" kern="1200" dirty="0" err="1">
              <a:solidFill>
                <a:schemeClr val="tx1"/>
              </a:solidFill>
              <a:latin typeface="Open Sans"/>
            </a:rPr>
            <a:t>Dilegalisir</a:t>
          </a:r>
          <a:r>
            <a:rPr lang="en-US" sz="1300" b="0" kern="1200" dirty="0">
              <a:solidFill>
                <a:schemeClr val="tx1"/>
              </a:solidFill>
              <a:latin typeface="Open Sans"/>
            </a:rPr>
            <a:t> </a:t>
          </a:r>
          <a:r>
            <a:rPr lang="en-US" sz="1300" b="0" kern="1200" dirty="0" err="1">
              <a:solidFill>
                <a:schemeClr val="tx1"/>
              </a:solidFill>
              <a:latin typeface="Open Sans"/>
            </a:rPr>
            <a:t>oleh</a:t>
          </a:r>
          <a:r>
            <a:rPr lang="en-US" sz="1300" b="0" kern="1200" dirty="0">
              <a:solidFill>
                <a:schemeClr val="tx1"/>
              </a:solidFill>
              <a:latin typeface="Open Sans"/>
            </a:rPr>
            <a:t> </a:t>
          </a:r>
          <a:r>
            <a:rPr lang="en-US" sz="1300" b="0" kern="1200" dirty="0" err="1">
              <a:solidFill>
                <a:schemeClr val="tx1"/>
              </a:solidFill>
              <a:latin typeface="Open Sans"/>
            </a:rPr>
            <a:t>Kepala</a:t>
          </a:r>
          <a:r>
            <a:rPr lang="en-US" sz="1300" b="0" kern="1200" dirty="0">
              <a:solidFill>
                <a:schemeClr val="tx1"/>
              </a:solidFill>
              <a:latin typeface="Open Sans"/>
            </a:rPr>
            <a:t> UPT/</a:t>
          </a:r>
          <a:r>
            <a:rPr lang="en-US" sz="1300" b="0" kern="1200" dirty="0" err="1">
              <a:solidFill>
                <a:schemeClr val="tx1"/>
              </a:solidFill>
              <a:latin typeface="Open Sans"/>
            </a:rPr>
            <a:t>Kasubag</a:t>
          </a:r>
          <a:r>
            <a:rPr lang="en-US" sz="1300" b="0" kern="1200" dirty="0">
              <a:solidFill>
                <a:schemeClr val="tx1"/>
              </a:solidFill>
              <a:latin typeface="Open Sans"/>
            </a:rPr>
            <a:t> </a:t>
          </a:r>
          <a:r>
            <a:rPr lang="en-US" sz="1300" b="0" kern="1200" dirty="0" err="1">
              <a:solidFill>
                <a:schemeClr val="tx1"/>
              </a:solidFill>
              <a:latin typeface="Open Sans"/>
            </a:rPr>
            <a:t>Kepegawaian</a:t>
          </a:r>
          <a:r>
            <a:rPr lang="en-US" sz="1300" b="0" kern="1200" dirty="0">
              <a:solidFill>
                <a:schemeClr val="tx1"/>
              </a:solidFill>
              <a:latin typeface="Open Sans"/>
            </a:rPr>
            <a:t>)</a:t>
          </a:r>
        </a:p>
        <a:p>
          <a:pPr marL="114300" lvl="1" indent="-114300" algn="just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300" b="0" kern="1200" dirty="0" err="1">
              <a:solidFill>
                <a:schemeClr val="tx1"/>
              </a:solidFill>
              <a:latin typeface="Open Sans"/>
            </a:rPr>
            <a:t>Fotocopy</a:t>
          </a:r>
          <a:r>
            <a:rPr lang="en-US" sz="1300" b="0" kern="1200" dirty="0">
              <a:solidFill>
                <a:schemeClr val="tx1"/>
              </a:solidFill>
              <a:latin typeface="Open Sans"/>
            </a:rPr>
            <a:t> </a:t>
          </a:r>
          <a:r>
            <a:rPr lang="en-US" sz="1300" b="0" kern="1200" dirty="0" err="1">
              <a:solidFill>
                <a:schemeClr val="tx1"/>
              </a:solidFill>
              <a:latin typeface="Open Sans"/>
            </a:rPr>
            <a:t>Ijazah</a:t>
          </a:r>
          <a:r>
            <a:rPr lang="en-US" sz="1300" b="0" kern="1200" dirty="0">
              <a:solidFill>
                <a:schemeClr val="tx1"/>
              </a:solidFill>
              <a:latin typeface="Open Sans"/>
            </a:rPr>
            <a:t> </a:t>
          </a:r>
          <a:r>
            <a:rPr lang="en-US" sz="1300" b="0" kern="1200" dirty="0" err="1">
              <a:solidFill>
                <a:schemeClr val="tx1"/>
              </a:solidFill>
              <a:latin typeface="Open Sans"/>
            </a:rPr>
            <a:t>pada</a:t>
          </a:r>
          <a:r>
            <a:rPr lang="en-US" sz="1300" b="0" kern="1200" dirty="0">
              <a:solidFill>
                <a:schemeClr val="tx1"/>
              </a:solidFill>
              <a:latin typeface="Open Sans"/>
            </a:rPr>
            <a:t> </a:t>
          </a:r>
          <a:r>
            <a:rPr lang="en-US" sz="1300" b="0" kern="1200" dirty="0" err="1">
              <a:solidFill>
                <a:schemeClr val="tx1"/>
              </a:solidFill>
              <a:latin typeface="Open Sans"/>
            </a:rPr>
            <a:t>saat</a:t>
          </a:r>
          <a:r>
            <a:rPr lang="en-US" sz="1300" b="0" kern="1200" dirty="0">
              <a:solidFill>
                <a:schemeClr val="tx1"/>
              </a:solidFill>
              <a:latin typeface="Open Sans"/>
            </a:rPr>
            <a:t> </a:t>
          </a:r>
          <a:r>
            <a:rPr lang="en-US" sz="1300" b="0" kern="1200" dirty="0" err="1">
              <a:solidFill>
                <a:schemeClr val="tx1"/>
              </a:solidFill>
              <a:latin typeface="Open Sans"/>
            </a:rPr>
            <a:t>melamar</a:t>
          </a:r>
          <a:r>
            <a:rPr lang="en-US" sz="1300" b="0" kern="1200" dirty="0">
              <a:solidFill>
                <a:schemeClr val="tx1"/>
              </a:solidFill>
              <a:latin typeface="Open Sans"/>
            </a:rPr>
            <a:t> CPNS (</a:t>
          </a:r>
          <a:r>
            <a:rPr lang="en-US" sz="1300" b="0" kern="1200" dirty="0" err="1">
              <a:solidFill>
                <a:schemeClr val="tx1"/>
              </a:solidFill>
              <a:latin typeface="Open Sans"/>
            </a:rPr>
            <a:t>Dilegalisir</a:t>
          </a:r>
          <a:r>
            <a:rPr lang="en-US" sz="1300" b="0" kern="1200" dirty="0">
              <a:solidFill>
                <a:schemeClr val="tx1"/>
              </a:solidFill>
              <a:latin typeface="Open Sans"/>
            </a:rPr>
            <a:t> </a:t>
          </a:r>
          <a:r>
            <a:rPr lang="en-US" sz="1300" b="0" kern="1200" dirty="0" err="1">
              <a:solidFill>
                <a:schemeClr val="tx1"/>
              </a:solidFill>
              <a:latin typeface="Open Sans"/>
            </a:rPr>
            <a:t>oleh</a:t>
          </a:r>
          <a:r>
            <a:rPr lang="en-US" sz="1300" b="0" kern="1200" dirty="0">
              <a:solidFill>
                <a:schemeClr val="tx1"/>
              </a:solidFill>
              <a:latin typeface="Open Sans"/>
            </a:rPr>
            <a:t> </a:t>
          </a:r>
          <a:r>
            <a:rPr lang="en-US" sz="1300" b="0" kern="1200" dirty="0" err="1">
              <a:solidFill>
                <a:schemeClr val="tx1"/>
              </a:solidFill>
              <a:latin typeface="Open Sans"/>
            </a:rPr>
            <a:t>Kepala</a:t>
          </a:r>
          <a:r>
            <a:rPr lang="en-US" sz="1300" b="0" kern="1200" dirty="0">
              <a:solidFill>
                <a:schemeClr val="tx1"/>
              </a:solidFill>
              <a:latin typeface="Open Sans"/>
            </a:rPr>
            <a:t> </a:t>
          </a:r>
          <a:r>
            <a:rPr lang="en-US" sz="1300" b="0" kern="1200" dirty="0" err="1">
              <a:solidFill>
                <a:schemeClr val="tx1"/>
              </a:solidFill>
              <a:latin typeface="Open Sans"/>
            </a:rPr>
            <a:t>Sekolah</a:t>
          </a:r>
          <a:r>
            <a:rPr lang="en-US" sz="1300" b="0" kern="1200" dirty="0">
              <a:solidFill>
                <a:schemeClr val="tx1"/>
              </a:solidFill>
              <a:latin typeface="Open Sans"/>
            </a:rPr>
            <a:t>/</a:t>
          </a:r>
          <a:r>
            <a:rPr lang="en-US" sz="1300" b="0" kern="1200" dirty="0" err="1">
              <a:solidFill>
                <a:schemeClr val="tx1"/>
              </a:solidFill>
              <a:latin typeface="Open Sans"/>
            </a:rPr>
            <a:t>Kampus</a:t>
          </a:r>
          <a:r>
            <a:rPr lang="en-US" sz="1300" b="0" kern="1200" dirty="0">
              <a:solidFill>
                <a:schemeClr val="tx1"/>
              </a:solidFill>
              <a:latin typeface="Open Sans"/>
            </a:rPr>
            <a:t>/</a:t>
          </a:r>
          <a:r>
            <a:rPr lang="en-US" sz="1300" b="0" kern="1200" dirty="0" err="1">
              <a:solidFill>
                <a:schemeClr val="tx1"/>
              </a:solidFill>
              <a:latin typeface="Open Sans"/>
            </a:rPr>
            <a:t>Dinas</a:t>
          </a:r>
          <a:r>
            <a:rPr lang="en-US" sz="1300" b="0" kern="1200" dirty="0">
              <a:solidFill>
                <a:schemeClr val="tx1"/>
              </a:solidFill>
              <a:latin typeface="Open Sans"/>
            </a:rPr>
            <a:t> </a:t>
          </a:r>
          <a:r>
            <a:rPr lang="en-US" sz="1300" b="0" kern="1200" dirty="0" err="1">
              <a:solidFill>
                <a:schemeClr val="tx1"/>
              </a:solidFill>
              <a:latin typeface="Open Sans"/>
            </a:rPr>
            <a:t>Pendidikan</a:t>
          </a:r>
          <a:r>
            <a:rPr lang="en-US" sz="1300" b="0" kern="1200" dirty="0">
              <a:solidFill>
                <a:schemeClr val="tx1"/>
              </a:solidFill>
              <a:latin typeface="Open Sans"/>
            </a:rPr>
            <a:t> </a:t>
          </a:r>
          <a:r>
            <a:rPr lang="en-US" sz="1300" b="0" kern="1200" dirty="0" err="1">
              <a:solidFill>
                <a:schemeClr val="tx1"/>
              </a:solidFill>
              <a:latin typeface="Open Sans"/>
            </a:rPr>
            <a:t>Setempat</a:t>
          </a:r>
          <a:r>
            <a:rPr lang="en-US" sz="1300" b="0" kern="1200" dirty="0">
              <a:solidFill>
                <a:schemeClr val="tx1"/>
              </a:solidFill>
              <a:latin typeface="Open Sans"/>
            </a:rPr>
            <a:t>)</a:t>
          </a:r>
        </a:p>
        <a:p>
          <a:pPr marL="114300" lvl="1" indent="-114300" algn="just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300" b="0" kern="1200" dirty="0" err="1">
              <a:solidFill>
                <a:schemeClr val="tx1"/>
              </a:solidFill>
              <a:latin typeface="Open Sans"/>
            </a:rPr>
            <a:t>Fotocopy</a:t>
          </a:r>
          <a:r>
            <a:rPr lang="en-US" sz="1300" b="0" kern="1200" dirty="0">
              <a:solidFill>
                <a:schemeClr val="tx1"/>
              </a:solidFill>
              <a:latin typeface="Open Sans"/>
            </a:rPr>
            <a:t> SK </a:t>
          </a:r>
          <a:r>
            <a:rPr lang="en-US" sz="1300" b="0" kern="1200" dirty="0" err="1">
              <a:solidFill>
                <a:schemeClr val="tx1"/>
              </a:solidFill>
              <a:latin typeface="Open Sans"/>
            </a:rPr>
            <a:t>Konversi</a:t>
          </a:r>
          <a:r>
            <a:rPr lang="en-US" sz="1300" b="0" kern="1200" dirty="0">
              <a:solidFill>
                <a:schemeClr val="tx1"/>
              </a:solidFill>
              <a:latin typeface="Open Sans"/>
            </a:rPr>
            <a:t> NIP </a:t>
          </a:r>
          <a:r>
            <a:rPr lang="en-US" sz="1300" b="0" kern="1200" dirty="0" err="1">
              <a:solidFill>
                <a:schemeClr val="tx1"/>
              </a:solidFill>
              <a:latin typeface="Open Sans"/>
            </a:rPr>
            <a:t>Baru</a:t>
          </a:r>
          <a:r>
            <a:rPr lang="en-US" sz="1300" b="0" kern="1200" dirty="0">
              <a:solidFill>
                <a:schemeClr val="tx1"/>
              </a:solidFill>
              <a:latin typeface="Open Sans"/>
            </a:rPr>
            <a:t> (</a:t>
          </a:r>
          <a:r>
            <a:rPr lang="en-US" sz="1300" b="0" kern="1200" dirty="0" err="1">
              <a:solidFill>
                <a:schemeClr val="tx1"/>
              </a:solidFill>
              <a:latin typeface="Open Sans"/>
            </a:rPr>
            <a:t>Dilegalisir</a:t>
          </a:r>
          <a:r>
            <a:rPr lang="en-US" sz="1300" b="0" kern="1200" dirty="0">
              <a:solidFill>
                <a:schemeClr val="tx1"/>
              </a:solidFill>
              <a:latin typeface="Open Sans"/>
            </a:rPr>
            <a:t> </a:t>
          </a:r>
          <a:r>
            <a:rPr lang="en-US" sz="1300" b="0" kern="1200" dirty="0" err="1">
              <a:solidFill>
                <a:schemeClr val="tx1"/>
              </a:solidFill>
              <a:latin typeface="Open Sans"/>
            </a:rPr>
            <a:t>oleh</a:t>
          </a:r>
          <a:r>
            <a:rPr lang="en-US" sz="1300" b="0" kern="1200" dirty="0">
              <a:solidFill>
                <a:schemeClr val="tx1"/>
              </a:solidFill>
              <a:latin typeface="Open Sans"/>
            </a:rPr>
            <a:t> </a:t>
          </a:r>
          <a:r>
            <a:rPr lang="en-US" sz="1300" b="0" kern="1200" dirty="0" err="1">
              <a:solidFill>
                <a:schemeClr val="tx1"/>
              </a:solidFill>
              <a:latin typeface="Open Sans"/>
            </a:rPr>
            <a:t>Kepala</a:t>
          </a:r>
          <a:r>
            <a:rPr lang="en-US" sz="1300" b="0" kern="1200" dirty="0">
              <a:solidFill>
                <a:schemeClr val="tx1"/>
              </a:solidFill>
              <a:latin typeface="Open Sans"/>
            </a:rPr>
            <a:t> UPT/</a:t>
          </a:r>
          <a:r>
            <a:rPr lang="en-US" sz="1300" b="0" kern="1200" dirty="0" err="1">
              <a:solidFill>
                <a:schemeClr val="tx1"/>
              </a:solidFill>
              <a:latin typeface="Open Sans"/>
            </a:rPr>
            <a:t>Kasubag</a:t>
          </a:r>
          <a:r>
            <a:rPr lang="en-US" sz="1300" b="0" kern="1200" dirty="0">
              <a:solidFill>
                <a:schemeClr val="tx1"/>
              </a:solidFill>
              <a:latin typeface="Open Sans"/>
            </a:rPr>
            <a:t> </a:t>
          </a:r>
          <a:r>
            <a:rPr lang="en-US" sz="1300" b="0" kern="1200" dirty="0" err="1">
              <a:solidFill>
                <a:schemeClr val="tx1"/>
              </a:solidFill>
              <a:latin typeface="Open Sans"/>
            </a:rPr>
            <a:t>Kepegawaian</a:t>
          </a:r>
          <a:r>
            <a:rPr lang="en-US" sz="1300" b="0" kern="1200" dirty="0">
              <a:solidFill>
                <a:schemeClr val="tx1"/>
              </a:solidFill>
              <a:latin typeface="Open Sans"/>
            </a:rPr>
            <a:t>)</a:t>
          </a:r>
        </a:p>
        <a:p>
          <a:pPr marL="114300" lvl="1" indent="-114300" algn="just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300" b="0" kern="1200" dirty="0" err="1">
              <a:solidFill>
                <a:schemeClr val="tx1"/>
              </a:solidFill>
              <a:latin typeface="Open Sans"/>
            </a:rPr>
            <a:t>Fotocopy</a:t>
          </a:r>
          <a:r>
            <a:rPr lang="en-US" sz="1300" b="0" kern="1200" dirty="0">
              <a:solidFill>
                <a:schemeClr val="tx1"/>
              </a:solidFill>
              <a:latin typeface="Open Sans"/>
            </a:rPr>
            <a:t> SK </a:t>
          </a:r>
          <a:r>
            <a:rPr lang="en-US" sz="1300" b="0" kern="1200" dirty="0" err="1">
              <a:solidFill>
                <a:schemeClr val="tx1"/>
              </a:solidFill>
              <a:latin typeface="Open Sans"/>
            </a:rPr>
            <a:t>Pangkat</a:t>
          </a:r>
          <a:r>
            <a:rPr lang="en-US" sz="1300" b="0" kern="1200" dirty="0">
              <a:solidFill>
                <a:schemeClr val="tx1"/>
              </a:solidFill>
              <a:latin typeface="Open Sans"/>
            </a:rPr>
            <a:t> </a:t>
          </a:r>
          <a:r>
            <a:rPr lang="en-US" sz="1300" b="0" kern="1200" dirty="0" err="1">
              <a:solidFill>
                <a:schemeClr val="tx1"/>
              </a:solidFill>
              <a:latin typeface="Open Sans"/>
            </a:rPr>
            <a:t>Terakhir</a:t>
          </a:r>
          <a:r>
            <a:rPr lang="en-US" sz="1300" b="0" kern="1200" dirty="0">
              <a:solidFill>
                <a:schemeClr val="tx1"/>
              </a:solidFill>
              <a:latin typeface="Open Sans"/>
            </a:rPr>
            <a:t> (</a:t>
          </a:r>
          <a:r>
            <a:rPr lang="en-US" sz="1300" b="0" kern="1200" dirty="0" err="1">
              <a:solidFill>
                <a:schemeClr val="tx1"/>
              </a:solidFill>
              <a:latin typeface="Open Sans"/>
            </a:rPr>
            <a:t>Dilegalisir</a:t>
          </a:r>
          <a:r>
            <a:rPr lang="en-US" sz="1300" b="0" kern="1200" dirty="0">
              <a:solidFill>
                <a:schemeClr val="tx1"/>
              </a:solidFill>
              <a:latin typeface="Open Sans"/>
            </a:rPr>
            <a:t> </a:t>
          </a:r>
          <a:r>
            <a:rPr lang="en-US" sz="1300" b="0" kern="1200" dirty="0" err="1">
              <a:solidFill>
                <a:schemeClr val="tx1"/>
              </a:solidFill>
              <a:latin typeface="Open Sans"/>
            </a:rPr>
            <a:t>oleh</a:t>
          </a:r>
          <a:r>
            <a:rPr lang="en-US" sz="1300" b="0" kern="1200" dirty="0">
              <a:solidFill>
                <a:schemeClr val="tx1"/>
              </a:solidFill>
              <a:latin typeface="Open Sans"/>
            </a:rPr>
            <a:t> </a:t>
          </a:r>
          <a:r>
            <a:rPr lang="en-US" sz="1300" b="0" kern="1200" dirty="0" err="1">
              <a:solidFill>
                <a:schemeClr val="tx1"/>
              </a:solidFill>
              <a:latin typeface="Open Sans"/>
            </a:rPr>
            <a:t>Kepala</a:t>
          </a:r>
          <a:r>
            <a:rPr lang="en-US" sz="1300" b="0" kern="1200" dirty="0">
              <a:solidFill>
                <a:schemeClr val="tx1"/>
              </a:solidFill>
              <a:latin typeface="Open Sans"/>
            </a:rPr>
            <a:t> UPT/</a:t>
          </a:r>
          <a:r>
            <a:rPr lang="en-US" sz="1300" b="0" kern="1200" dirty="0" err="1">
              <a:solidFill>
                <a:schemeClr val="tx1"/>
              </a:solidFill>
              <a:latin typeface="Open Sans"/>
            </a:rPr>
            <a:t>Kasubag</a:t>
          </a:r>
          <a:r>
            <a:rPr lang="en-US" sz="1300" b="0" kern="1200" dirty="0">
              <a:solidFill>
                <a:schemeClr val="tx1"/>
              </a:solidFill>
              <a:latin typeface="Open Sans"/>
            </a:rPr>
            <a:t> </a:t>
          </a:r>
          <a:r>
            <a:rPr lang="en-US" sz="1300" b="0" kern="1200" dirty="0" err="1">
              <a:solidFill>
                <a:schemeClr val="tx1"/>
              </a:solidFill>
              <a:latin typeface="Open Sans"/>
            </a:rPr>
            <a:t>Kepegawaian</a:t>
          </a:r>
          <a:r>
            <a:rPr lang="en-US" sz="1300" b="0" kern="1200" dirty="0">
              <a:solidFill>
                <a:schemeClr val="tx1"/>
              </a:solidFill>
              <a:latin typeface="Open Sans"/>
            </a:rPr>
            <a:t>)</a:t>
          </a:r>
        </a:p>
        <a:p>
          <a:pPr marL="114300" lvl="1" indent="-114300" algn="just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300" b="0" kern="1200" dirty="0" err="1">
              <a:solidFill>
                <a:schemeClr val="tx1"/>
              </a:solidFill>
              <a:latin typeface="Open Sans"/>
            </a:rPr>
            <a:t>Fotocopy</a:t>
          </a:r>
          <a:r>
            <a:rPr lang="en-US" sz="1300" b="0" kern="1200" dirty="0">
              <a:solidFill>
                <a:schemeClr val="tx1"/>
              </a:solidFill>
              <a:latin typeface="Open Sans"/>
            </a:rPr>
            <a:t> SK </a:t>
          </a:r>
          <a:r>
            <a:rPr lang="en-US" sz="1300" b="0" kern="1200" dirty="0" err="1">
              <a:solidFill>
                <a:schemeClr val="tx1"/>
              </a:solidFill>
              <a:latin typeface="Open Sans"/>
            </a:rPr>
            <a:t>Naik</a:t>
          </a:r>
          <a:r>
            <a:rPr lang="en-US" sz="1300" b="0" kern="1200" dirty="0">
              <a:solidFill>
                <a:schemeClr val="tx1"/>
              </a:solidFill>
              <a:latin typeface="Open Sans"/>
            </a:rPr>
            <a:t> </a:t>
          </a:r>
          <a:r>
            <a:rPr lang="en-US" sz="1300" b="0" kern="1200" dirty="0" err="1">
              <a:solidFill>
                <a:schemeClr val="tx1"/>
              </a:solidFill>
              <a:latin typeface="Open Sans"/>
            </a:rPr>
            <a:t>Pangkat</a:t>
          </a:r>
          <a:r>
            <a:rPr lang="en-US" sz="1300" b="0" kern="1200" dirty="0">
              <a:solidFill>
                <a:schemeClr val="tx1"/>
              </a:solidFill>
              <a:latin typeface="Open Sans"/>
            </a:rPr>
            <a:t> </a:t>
          </a:r>
          <a:r>
            <a:rPr lang="en-US" sz="1300" b="0" kern="1200" dirty="0" err="1">
              <a:solidFill>
                <a:schemeClr val="tx1"/>
              </a:solidFill>
              <a:latin typeface="Open Sans"/>
            </a:rPr>
            <a:t>Pertama</a:t>
          </a:r>
          <a:r>
            <a:rPr lang="en-US" sz="1300" b="0" kern="1200" dirty="0">
              <a:solidFill>
                <a:schemeClr val="tx1"/>
              </a:solidFill>
              <a:latin typeface="Open Sans"/>
            </a:rPr>
            <a:t> (</a:t>
          </a:r>
          <a:r>
            <a:rPr lang="en-US" sz="1300" b="0" kern="1200" dirty="0" err="1">
              <a:solidFill>
                <a:schemeClr val="tx1"/>
              </a:solidFill>
              <a:latin typeface="Open Sans"/>
            </a:rPr>
            <a:t>Dilegalisir</a:t>
          </a:r>
          <a:r>
            <a:rPr lang="en-US" sz="1300" b="0" kern="1200" dirty="0">
              <a:solidFill>
                <a:schemeClr val="tx1"/>
              </a:solidFill>
              <a:latin typeface="Open Sans"/>
            </a:rPr>
            <a:t> </a:t>
          </a:r>
          <a:r>
            <a:rPr lang="en-US" sz="1300" b="0" kern="1200" dirty="0" err="1">
              <a:solidFill>
                <a:schemeClr val="tx1"/>
              </a:solidFill>
              <a:latin typeface="Open Sans"/>
            </a:rPr>
            <a:t>oleh</a:t>
          </a:r>
          <a:r>
            <a:rPr lang="en-US" sz="1300" b="0" kern="1200" dirty="0">
              <a:solidFill>
                <a:schemeClr val="tx1"/>
              </a:solidFill>
              <a:latin typeface="Open Sans"/>
            </a:rPr>
            <a:t> </a:t>
          </a:r>
          <a:r>
            <a:rPr lang="en-US" sz="1300" b="0" kern="1200" dirty="0" err="1">
              <a:solidFill>
                <a:schemeClr val="tx1"/>
              </a:solidFill>
              <a:latin typeface="Open Sans"/>
            </a:rPr>
            <a:t>Kepala</a:t>
          </a:r>
          <a:r>
            <a:rPr lang="en-US" sz="1300" b="0" kern="1200" dirty="0">
              <a:solidFill>
                <a:schemeClr val="tx1"/>
              </a:solidFill>
              <a:latin typeface="Open Sans"/>
            </a:rPr>
            <a:t> UPT/</a:t>
          </a:r>
          <a:r>
            <a:rPr lang="en-US" sz="1300" b="0" kern="1200" dirty="0" err="1">
              <a:solidFill>
                <a:schemeClr val="tx1"/>
              </a:solidFill>
              <a:latin typeface="Open Sans"/>
            </a:rPr>
            <a:t>Kasubag</a:t>
          </a:r>
          <a:r>
            <a:rPr lang="en-US" sz="1300" b="0" kern="1200" dirty="0">
              <a:solidFill>
                <a:schemeClr val="tx1"/>
              </a:solidFill>
              <a:latin typeface="Open Sans"/>
            </a:rPr>
            <a:t> </a:t>
          </a:r>
          <a:r>
            <a:rPr lang="en-US" sz="1300" b="0" kern="1200" dirty="0" err="1">
              <a:solidFill>
                <a:schemeClr val="tx1"/>
              </a:solidFill>
              <a:latin typeface="Open Sans"/>
            </a:rPr>
            <a:t>Kepegawaian</a:t>
          </a:r>
          <a:r>
            <a:rPr lang="en-US" sz="1300" b="0" kern="1200" dirty="0">
              <a:solidFill>
                <a:prstClr val="white"/>
              </a:solidFill>
              <a:latin typeface="Open Sans"/>
            </a:rPr>
            <a:t>)</a:t>
          </a:r>
        </a:p>
      </dsp:txBody>
      <dsp:txXfrm>
        <a:off x="40" y="1169629"/>
        <a:ext cx="3845569" cy="2997539"/>
      </dsp:txXfrm>
    </dsp:sp>
    <dsp:sp modelId="{7E34457C-DA22-4C4D-91D9-450376B4D66B}">
      <dsp:nvSpPr>
        <dsp:cNvPr id="0" name=""/>
        <dsp:cNvSpPr/>
      </dsp:nvSpPr>
      <dsp:spPr>
        <a:xfrm>
          <a:off x="4383989" y="358793"/>
          <a:ext cx="3845569" cy="81083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2456" tIns="52832" rIns="92456" bIns="52832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b="1" kern="1200" dirty="0">
              <a:effectLst/>
              <a:latin typeface="Open Sans"/>
            </a:rPr>
            <a:t>SYARAT PENYESUAIAN/PERBAIKAN DATA JABATAN FUNGSIONAL PADA SAPK (DATA KEPEGAWAIAN BKN)</a:t>
          </a:r>
          <a:endParaRPr lang="en-US" sz="1300" kern="1200" dirty="0"/>
        </a:p>
      </dsp:txBody>
      <dsp:txXfrm>
        <a:off x="4383989" y="358793"/>
        <a:ext cx="3845569" cy="810835"/>
      </dsp:txXfrm>
    </dsp:sp>
    <dsp:sp modelId="{6F018255-326F-4F12-A415-470711242263}">
      <dsp:nvSpPr>
        <dsp:cNvPr id="0" name=""/>
        <dsp:cNvSpPr/>
      </dsp:nvSpPr>
      <dsp:spPr>
        <a:xfrm>
          <a:off x="4383989" y="1169629"/>
          <a:ext cx="3845569" cy="2997539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9342" tIns="69342" rIns="92456" bIns="104013" numCol="1" spcCol="1270" anchor="t" anchorCtr="0">
          <a:noAutofit/>
        </a:bodyPr>
        <a:lstStyle/>
        <a:p>
          <a:pPr marL="114300" lvl="1" indent="-114300" algn="just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300" b="0" kern="1200" dirty="0">
              <a:solidFill>
                <a:schemeClr val="tx1"/>
              </a:solidFill>
              <a:latin typeface="Open Sans"/>
            </a:rPr>
            <a:t>Surat </a:t>
          </a:r>
          <a:r>
            <a:rPr lang="en-US" sz="1300" b="0" kern="1200" dirty="0" err="1">
              <a:solidFill>
                <a:schemeClr val="tx1"/>
              </a:solidFill>
              <a:latin typeface="Open Sans"/>
            </a:rPr>
            <a:t>Pengantar</a:t>
          </a:r>
          <a:r>
            <a:rPr lang="en-US" sz="1300" b="0" kern="1200" dirty="0">
              <a:solidFill>
                <a:schemeClr val="tx1"/>
              </a:solidFill>
              <a:latin typeface="Open Sans"/>
            </a:rPr>
            <a:t> </a:t>
          </a:r>
          <a:r>
            <a:rPr lang="en-US" sz="1300" b="0" kern="1200" dirty="0" err="1">
              <a:solidFill>
                <a:schemeClr val="tx1"/>
              </a:solidFill>
              <a:latin typeface="Open Sans"/>
            </a:rPr>
            <a:t>dari</a:t>
          </a:r>
          <a:r>
            <a:rPr lang="en-US" sz="1300" b="0" kern="1200" dirty="0">
              <a:solidFill>
                <a:schemeClr val="tx1"/>
              </a:solidFill>
              <a:latin typeface="Open Sans"/>
            </a:rPr>
            <a:t> UPT/OPD </a:t>
          </a:r>
          <a:r>
            <a:rPr lang="en-US" sz="1300" b="0" kern="1200" dirty="0" err="1">
              <a:solidFill>
                <a:schemeClr val="tx1"/>
              </a:solidFill>
              <a:latin typeface="Open Sans"/>
            </a:rPr>
            <a:t>ditujukan</a:t>
          </a:r>
          <a:r>
            <a:rPr lang="en-US" sz="1300" b="0" kern="1200" dirty="0">
              <a:solidFill>
                <a:schemeClr val="tx1"/>
              </a:solidFill>
              <a:latin typeface="Open Sans"/>
            </a:rPr>
            <a:t> </a:t>
          </a:r>
          <a:r>
            <a:rPr lang="en-US" sz="1300" b="0" kern="1200" dirty="0" err="1">
              <a:solidFill>
                <a:schemeClr val="tx1"/>
              </a:solidFill>
              <a:latin typeface="Open Sans"/>
            </a:rPr>
            <a:t>kepada</a:t>
          </a:r>
          <a:r>
            <a:rPr lang="en-US" sz="1300" b="0" kern="1200" dirty="0">
              <a:solidFill>
                <a:schemeClr val="tx1"/>
              </a:solidFill>
              <a:latin typeface="Open Sans"/>
            </a:rPr>
            <a:t> </a:t>
          </a:r>
          <a:r>
            <a:rPr lang="en-US" sz="1300" b="0" kern="1200" dirty="0" err="1">
              <a:solidFill>
                <a:schemeClr val="tx1"/>
              </a:solidFill>
              <a:latin typeface="Open Sans"/>
            </a:rPr>
            <a:t>Kepala</a:t>
          </a:r>
          <a:r>
            <a:rPr lang="en-US" sz="1300" b="0" kern="1200" dirty="0">
              <a:solidFill>
                <a:schemeClr val="tx1"/>
              </a:solidFill>
              <a:latin typeface="Open Sans"/>
            </a:rPr>
            <a:t> BKD </a:t>
          </a:r>
          <a:r>
            <a:rPr lang="en-US" sz="1300" b="0" kern="1200" dirty="0" err="1">
              <a:solidFill>
                <a:schemeClr val="tx1"/>
              </a:solidFill>
              <a:latin typeface="Open Sans"/>
            </a:rPr>
            <a:t>Provinsi</a:t>
          </a:r>
          <a:r>
            <a:rPr lang="en-US" sz="1300" b="0" kern="1200" dirty="0">
              <a:solidFill>
                <a:schemeClr val="tx1"/>
              </a:solidFill>
              <a:latin typeface="Open Sans"/>
            </a:rPr>
            <a:t> NTT</a:t>
          </a:r>
          <a:endParaRPr lang="en-US" sz="1300" kern="1200" dirty="0">
            <a:solidFill>
              <a:schemeClr val="tx1"/>
            </a:solidFill>
          </a:endParaRPr>
        </a:p>
        <a:p>
          <a:pPr marL="114300" lvl="1" indent="-114300" algn="just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300" b="0" kern="1200" dirty="0" err="1">
              <a:solidFill>
                <a:schemeClr val="tx1"/>
              </a:solidFill>
              <a:latin typeface="Open Sans"/>
            </a:rPr>
            <a:t>Fotocopy</a:t>
          </a:r>
          <a:r>
            <a:rPr lang="en-US" sz="1300" b="0" kern="1200" dirty="0">
              <a:solidFill>
                <a:schemeClr val="tx1"/>
              </a:solidFill>
              <a:latin typeface="Open Sans"/>
            </a:rPr>
            <a:t> SK  </a:t>
          </a:r>
          <a:r>
            <a:rPr lang="en-US" sz="1300" b="0" kern="1200" dirty="0" err="1">
              <a:solidFill>
                <a:schemeClr val="tx1"/>
              </a:solidFill>
              <a:latin typeface="Open Sans"/>
            </a:rPr>
            <a:t>Pengangkatan</a:t>
          </a:r>
          <a:r>
            <a:rPr lang="en-US" sz="1300" b="0" kern="1200" dirty="0">
              <a:solidFill>
                <a:schemeClr val="tx1"/>
              </a:solidFill>
              <a:latin typeface="Open Sans"/>
            </a:rPr>
            <a:t> </a:t>
          </a:r>
          <a:r>
            <a:rPr lang="en-US" sz="1300" b="0" kern="1200" dirty="0" err="1">
              <a:solidFill>
                <a:schemeClr val="tx1"/>
              </a:solidFill>
              <a:latin typeface="Open Sans"/>
            </a:rPr>
            <a:t>Dalam</a:t>
          </a:r>
          <a:r>
            <a:rPr lang="en-US" sz="1300" b="0" kern="1200" dirty="0">
              <a:solidFill>
                <a:schemeClr val="tx1"/>
              </a:solidFill>
              <a:latin typeface="Open Sans"/>
            </a:rPr>
            <a:t> </a:t>
          </a:r>
          <a:r>
            <a:rPr lang="en-US" sz="1300" b="0" kern="1200" dirty="0" err="1">
              <a:solidFill>
                <a:schemeClr val="tx1"/>
              </a:solidFill>
              <a:latin typeface="Open Sans"/>
            </a:rPr>
            <a:t>Jabatan</a:t>
          </a:r>
          <a:r>
            <a:rPr lang="en-US" sz="1300" b="0" kern="1200" dirty="0">
              <a:solidFill>
                <a:schemeClr val="tx1"/>
              </a:solidFill>
              <a:latin typeface="Open Sans"/>
            </a:rPr>
            <a:t> </a:t>
          </a:r>
          <a:r>
            <a:rPr lang="en-US" sz="1300" b="0" kern="1200" dirty="0" err="1">
              <a:solidFill>
                <a:schemeClr val="tx1"/>
              </a:solidFill>
              <a:latin typeface="Open Sans"/>
            </a:rPr>
            <a:t>Fungsional</a:t>
          </a:r>
          <a:endParaRPr lang="en-US" sz="1300" b="0" kern="1200" dirty="0">
            <a:solidFill>
              <a:schemeClr val="tx1"/>
            </a:solidFill>
            <a:latin typeface="Open Sans"/>
          </a:endParaRPr>
        </a:p>
        <a:p>
          <a:pPr marL="114300" lvl="1" indent="-114300" algn="just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300" b="0" kern="1200" dirty="0" err="1">
              <a:solidFill>
                <a:schemeClr val="tx1"/>
              </a:solidFill>
              <a:latin typeface="Open Sans"/>
            </a:rPr>
            <a:t>Fotocopy</a:t>
          </a:r>
          <a:r>
            <a:rPr lang="en-US" sz="1300" b="0" kern="1200" dirty="0">
              <a:solidFill>
                <a:schemeClr val="tx1"/>
              </a:solidFill>
              <a:latin typeface="Open Sans"/>
            </a:rPr>
            <a:t> SK </a:t>
          </a:r>
          <a:r>
            <a:rPr lang="en-US" sz="1300" b="0" kern="1200" dirty="0" err="1">
              <a:solidFill>
                <a:schemeClr val="tx1"/>
              </a:solidFill>
              <a:latin typeface="Open Sans"/>
            </a:rPr>
            <a:t>Impasing</a:t>
          </a:r>
          <a:endParaRPr lang="en-US" sz="1300" b="0" kern="1200" dirty="0">
            <a:solidFill>
              <a:schemeClr val="tx1"/>
            </a:solidFill>
            <a:latin typeface="Open Sans"/>
          </a:endParaRPr>
        </a:p>
        <a:p>
          <a:pPr marL="114300" lvl="1" indent="-114300" algn="just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300" b="0" kern="1200" dirty="0" err="1">
              <a:solidFill>
                <a:schemeClr val="tx1"/>
              </a:solidFill>
              <a:latin typeface="Open Sans"/>
            </a:rPr>
            <a:t>Fotocopy</a:t>
          </a:r>
          <a:r>
            <a:rPr lang="en-US" sz="1300" b="0" kern="1200" dirty="0">
              <a:solidFill>
                <a:schemeClr val="tx1"/>
              </a:solidFill>
              <a:latin typeface="Open Sans"/>
            </a:rPr>
            <a:t> SKP </a:t>
          </a:r>
          <a:r>
            <a:rPr lang="en-US" sz="1300" b="0" kern="1200" dirty="0" err="1">
              <a:solidFill>
                <a:schemeClr val="tx1"/>
              </a:solidFill>
              <a:latin typeface="Open Sans"/>
            </a:rPr>
            <a:t>Tahun</a:t>
          </a:r>
          <a:r>
            <a:rPr lang="en-US" sz="1300" b="0" kern="1200" dirty="0">
              <a:solidFill>
                <a:schemeClr val="tx1"/>
              </a:solidFill>
              <a:latin typeface="Open Sans"/>
            </a:rPr>
            <a:t> </a:t>
          </a:r>
          <a:r>
            <a:rPr lang="en-US" sz="1300" b="0" kern="1200" dirty="0" err="1">
              <a:solidFill>
                <a:schemeClr val="tx1"/>
              </a:solidFill>
              <a:latin typeface="Open Sans"/>
            </a:rPr>
            <a:t>Terakhir</a:t>
          </a:r>
          <a:endParaRPr lang="en-US" sz="1300" b="0" kern="1200" dirty="0">
            <a:solidFill>
              <a:schemeClr val="tx1"/>
            </a:solidFill>
            <a:latin typeface="Open Sans"/>
          </a:endParaRPr>
        </a:p>
        <a:p>
          <a:pPr marL="114300" lvl="1" indent="-114300" algn="just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300" b="0" kern="1200" dirty="0" err="1">
              <a:solidFill>
                <a:schemeClr val="tx1"/>
              </a:solidFill>
              <a:latin typeface="Open Sans"/>
            </a:rPr>
            <a:t>Fotocopy</a:t>
          </a:r>
          <a:r>
            <a:rPr lang="en-US" sz="1300" b="0" kern="1200" dirty="0">
              <a:solidFill>
                <a:schemeClr val="tx1"/>
              </a:solidFill>
              <a:latin typeface="Open Sans"/>
            </a:rPr>
            <a:t> </a:t>
          </a:r>
          <a:r>
            <a:rPr lang="en-US" sz="1300" b="0" kern="1200" dirty="0" err="1">
              <a:solidFill>
                <a:schemeClr val="tx1"/>
              </a:solidFill>
              <a:latin typeface="Open Sans"/>
            </a:rPr>
            <a:t>Penetapan</a:t>
          </a:r>
          <a:r>
            <a:rPr lang="en-US" sz="1300" b="0" kern="1200" dirty="0">
              <a:solidFill>
                <a:schemeClr val="tx1"/>
              </a:solidFill>
              <a:latin typeface="Open Sans"/>
            </a:rPr>
            <a:t> </a:t>
          </a:r>
          <a:r>
            <a:rPr lang="en-US" sz="1300" b="0" kern="1200" dirty="0" err="1">
              <a:solidFill>
                <a:schemeClr val="tx1"/>
              </a:solidFill>
              <a:latin typeface="Open Sans"/>
            </a:rPr>
            <a:t>Angka</a:t>
          </a:r>
          <a:r>
            <a:rPr lang="en-US" sz="1300" b="0" kern="1200" dirty="0">
              <a:solidFill>
                <a:schemeClr val="tx1"/>
              </a:solidFill>
              <a:latin typeface="Open Sans"/>
            </a:rPr>
            <a:t> </a:t>
          </a:r>
          <a:r>
            <a:rPr lang="en-US" sz="1300" b="0" kern="1200" dirty="0" err="1">
              <a:solidFill>
                <a:schemeClr val="tx1"/>
              </a:solidFill>
              <a:latin typeface="Open Sans"/>
            </a:rPr>
            <a:t>Kredit</a:t>
          </a:r>
          <a:endParaRPr lang="en-US" sz="1300" b="0" kern="1200" dirty="0">
            <a:solidFill>
              <a:schemeClr val="tx1"/>
            </a:solidFill>
            <a:latin typeface="Open Sans"/>
          </a:endParaRPr>
        </a:p>
      </dsp:txBody>
      <dsp:txXfrm>
        <a:off x="4383989" y="1169629"/>
        <a:ext cx="3845569" cy="2997539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9B8B1C4-8E52-4059-BE19-507EF5D03F0C}">
      <dsp:nvSpPr>
        <dsp:cNvPr id="0" name=""/>
        <dsp:cNvSpPr/>
      </dsp:nvSpPr>
      <dsp:spPr>
        <a:xfrm>
          <a:off x="1512371" y="0"/>
          <a:ext cx="4525963" cy="4525963"/>
        </a:xfrm>
        <a:prstGeom prst="triangl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ECD2CB1-6616-4067-A5C5-7BE9F6A3C02B}">
      <dsp:nvSpPr>
        <dsp:cNvPr id="0" name=""/>
        <dsp:cNvSpPr/>
      </dsp:nvSpPr>
      <dsp:spPr>
        <a:xfrm>
          <a:off x="3775352" y="455027"/>
          <a:ext cx="2941875" cy="1071380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 err="1"/>
            <a:t>Setiap</a:t>
          </a:r>
          <a:r>
            <a:rPr lang="en-US" sz="1400" kern="1200" dirty="0"/>
            <a:t> PNS </a:t>
          </a:r>
          <a:r>
            <a:rPr lang="en-US" sz="1400" kern="1200" dirty="0" err="1"/>
            <a:t>diwajibkan</a:t>
          </a:r>
          <a:r>
            <a:rPr lang="en-US" sz="1400" kern="1200" dirty="0"/>
            <a:t> </a:t>
          </a:r>
          <a:r>
            <a:rPr lang="en-US" sz="1400" kern="1200" dirty="0" err="1"/>
            <a:t>untuk</a:t>
          </a:r>
          <a:r>
            <a:rPr lang="en-US" sz="1400" kern="1200" dirty="0"/>
            <a:t> </a:t>
          </a:r>
          <a:r>
            <a:rPr lang="en-US" sz="1400" kern="1200" dirty="0" err="1"/>
            <a:t>mengisi</a:t>
          </a:r>
          <a:r>
            <a:rPr lang="en-US" sz="1400" kern="1200" dirty="0"/>
            <a:t> </a:t>
          </a:r>
          <a:r>
            <a:rPr lang="en-US" sz="1400" kern="1200" dirty="0" err="1"/>
            <a:t>Formulis</a:t>
          </a:r>
          <a:r>
            <a:rPr lang="en-US" sz="1400" kern="1200" dirty="0"/>
            <a:t> </a:t>
          </a:r>
          <a:r>
            <a:rPr lang="en-US" sz="1400" kern="1200" dirty="0" err="1"/>
            <a:t>Isian</a:t>
          </a:r>
          <a:r>
            <a:rPr lang="en-US" sz="1400" kern="1200" dirty="0"/>
            <a:t> </a:t>
          </a:r>
          <a:r>
            <a:rPr lang="en-US" sz="1400" kern="1200" dirty="0" err="1"/>
            <a:t>Pegawai</a:t>
          </a:r>
          <a:r>
            <a:rPr lang="en-US" sz="1400" kern="1200" dirty="0"/>
            <a:t> (FIP) </a:t>
          </a:r>
          <a:r>
            <a:rPr lang="en-US" sz="1400" kern="1200" dirty="0" err="1"/>
            <a:t>dan</a:t>
          </a:r>
          <a:r>
            <a:rPr lang="en-US" sz="1400" kern="1200" dirty="0"/>
            <a:t> </a:t>
          </a:r>
          <a:r>
            <a:rPr lang="en-US" sz="1400" kern="1200" dirty="0" err="1"/>
            <a:t>mengumpulkan</a:t>
          </a:r>
          <a:r>
            <a:rPr lang="en-US" sz="1400" kern="1200" dirty="0"/>
            <a:t> </a:t>
          </a:r>
          <a:r>
            <a:rPr lang="en-US" sz="1400" kern="1200" dirty="0" err="1"/>
            <a:t>berkas</a:t>
          </a:r>
          <a:r>
            <a:rPr lang="en-US" sz="1400" kern="1200" dirty="0"/>
            <a:t> </a:t>
          </a:r>
          <a:r>
            <a:rPr lang="en-US" sz="1400" kern="1200" dirty="0" err="1"/>
            <a:t>pendukung</a:t>
          </a:r>
          <a:r>
            <a:rPr lang="en-US" sz="1400" kern="1200" dirty="0"/>
            <a:t> </a:t>
          </a:r>
          <a:r>
            <a:rPr lang="en-US" sz="1400" kern="1200" dirty="0" err="1"/>
            <a:t>dalam</a:t>
          </a:r>
          <a:r>
            <a:rPr lang="en-US" sz="1400" kern="1200" dirty="0"/>
            <a:t> </a:t>
          </a:r>
          <a:r>
            <a:rPr lang="en-US" sz="1400" kern="1200" dirty="0" err="1"/>
            <a:t>bentuk</a:t>
          </a:r>
          <a:r>
            <a:rPr lang="en-US" sz="1400" kern="1200" dirty="0"/>
            <a:t> </a:t>
          </a:r>
          <a:r>
            <a:rPr lang="en-US" sz="1400" kern="1200" dirty="0" err="1"/>
            <a:t>Fisik</a:t>
          </a:r>
          <a:r>
            <a:rPr lang="en-US" sz="1400" kern="1200" dirty="0"/>
            <a:t> </a:t>
          </a:r>
          <a:r>
            <a:rPr lang="en-US" sz="1400" kern="1200" dirty="0" err="1"/>
            <a:t>dan</a:t>
          </a:r>
          <a:r>
            <a:rPr lang="en-US" sz="1400" kern="1200" dirty="0"/>
            <a:t> Digital.</a:t>
          </a:r>
        </a:p>
      </dsp:txBody>
      <dsp:txXfrm>
        <a:off x="3827652" y="507327"/>
        <a:ext cx="2837275" cy="966780"/>
      </dsp:txXfrm>
    </dsp:sp>
    <dsp:sp modelId="{344DB0E5-0E25-4CA9-B26D-FE043E1EEAD7}">
      <dsp:nvSpPr>
        <dsp:cNvPr id="0" name=""/>
        <dsp:cNvSpPr/>
      </dsp:nvSpPr>
      <dsp:spPr>
        <a:xfrm>
          <a:off x="3775352" y="1660330"/>
          <a:ext cx="2941875" cy="1071380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600" kern="1200" dirty="0"/>
            <a:t>FIP dapat di download di </a:t>
          </a:r>
          <a:r>
            <a:rPr lang="en-US" sz="1600" kern="1200" dirty="0"/>
            <a:t>https://bkd.nttprov.go.id/sites/default/files/2022-07/FIP.pdf</a:t>
          </a:r>
        </a:p>
      </dsp:txBody>
      <dsp:txXfrm>
        <a:off x="3827652" y="1712630"/>
        <a:ext cx="2837275" cy="966780"/>
      </dsp:txXfrm>
    </dsp:sp>
    <dsp:sp modelId="{7720EFE2-D06B-4F4F-9508-FA63A0712A5E}">
      <dsp:nvSpPr>
        <dsp:cNvPr id="0" name=""/>
        <dsp:cNvSpPr/>
      </dsp:nvSpPr>
      <dsp:spPr>
        <a:xfrm>
          <a:off x="3775352" y="2865632"/>
          <a:ext cx="2941875" cy="1071380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FIP </a:t>
          </a:r>
          <a:r>
            <a:rPr lang="en-US" sz="1400" kern="1200" dirty="0" err="1"/>
            <a:t>dan</a:t>
          </a:r>
          <a:r>
            <a:rPr lang="en-US" sz="1400" kern="1200" dirty="0"/>
            <a:t> </a:t>
          </a:r>
          <a:r>
            <a:rPr lang="en-US" sz="1400" kern="1200" dirty="0" err="1"/>
            <a:t>Dokumen</a:t>
          </a:r>
          <a:r>
            <a:rPr lang="en-US" sz="1400" kern="1200" dirty="0"/>
            <a:t> </a:t>
          </a:r>
          <a:r>
            <a:rPr lang="en-US" sz="1400" kern="1200" dirty="0" err="1"/>
            <a:t>Pendukung</a:t>
          </a:r>
          <a:r>
            <a:rPr lang="en-US" sz="1400" kern="1200" dirty="0"/>
            <a:t> </a:t>
          </a:r>
          <a:r>
            <a:rPr lang="en-US" sz="1400" kern="1200" dirty="0" err="1"/>
            <a:t>dikirim</a:t>
          </a:r>
          <a:r>
            <a:rPr lang="en-US" sz="1400" kern="1200" dirty="0"/>
            <a:t> </a:t>
          </a:r>
          <a:r>
            <a:rPr lang="en-US" sz="1400" kern="1200" dirty="0" err="1"/>
            <a:t>ke</a:t>
          </a:r>
          <a:r>
            <a:rPr lang="en-US" sz="1400" kern="1200" dirty="0"/>
            <a:t> BKD </a:t>
          </a:r>
          <a:r>
            <a:rPr lang="en-US" sz="1400" kern="1200" dirty="0" err="1"/>
            <a:t>Provinsi</a:t>
          </a:r>
          <a:r>
            <a:rPr lang="en-US" sz="1400" kern="1200" dirty="0"/>
            <a:t> NTT (Sub </a:t>
          </a:r>
          <a:r>
            <a:rPr lang="en-US" sz="1400" kern="1200" dirty="0" err="1"/>
            <a:t>Bidang</a:t>
          </a:r>
          <a:r>
            <a:rPr lang="en-US" sz="1400" kern="1200" dirty="0"/>
            <a:t> SIMPEG) Kantor </a:t>
          </a:r>
          <a:r>
            <a:rPr lang="en-US" sz="1400" kern="1200" dirty="0" err="1"/>
            <a:t>Gubernur</a:t>
          </a:r>
          <a:r>
            <a:rPr lang="en-US" sz="1400" kern="1200" dirty="0"/>
            <a:t> NTT </a:t>
          </a:r>
          <a:r>
            <a:rPr lang="en-US" sz="1400" kern="1200" dirty="0" err="1"/>
            <a:t>Lantai</a:t>
          </a:r>
          <a:r>
            <a:rPr lang="en-US" sz="1400" kern="1200" dirty="0"/>
            <a:t> 2 Jl. </a:t>
          </a:r>
          <a:r>
            <a:rPr lang="en-US" sz="1400" kern="1200" dirty="0" err="1"/>
            <a:t>Eltari</a:t>
          </a:r>
          <a:r>
            <a:rPr lang="en-US" sz="1400" kern="1200" dirty="0"/>
            <a:t> No. 52 </a:t>
          </a:r>
          <a:r>
            <a:rPr lang="en-US" sz="1400" kern="1200" dirty="0" err="1"/>
            <a:t>Kupang</a:t>
          </a:r>
          <a:r>
            <a:rPr lang="en-US" sz="1400" kern="1200" dirty="0"/>
            <a:t> NTT</a:t>
          </a:r>
        </a:p>
      </dsp:txBody>
      <dsp:txXfrm>
        <a:off x="3827652" y="2917932"/>
        <a:ext cx="2837275" cy="966780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363C692-01B5-45EF-8A33-99AA1C82A1AB}">
      <dsp:nvSpPr>
        <dsp:cNvPr id="0" name=""/>
        <dsp:cNvSpPr/>
      </dsp:nvSpPr>
      <dsp:spPr>
        <a:xfrm>
          <a:off x="512139" y="846"/>
          <a:ext cx="1675655" cy="100539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 dirty="0"/>
            <a:t>SK CPNS</a:t>
          </a:r>
        </a:p>
      </dsp:txBody>
      <dsp:txXfrm>
        <a:off x="512139" y="846"/>
        <a:ext cx="1675655" cy="1005393"/>
      </dsp:txXfrm>
    </dsp:sp>
    <dsp:sp modelId="{0977E428-D2FD-49E6-8544-1D408C88FE4D}">
      <dsp:nvSpPr>
        <dsp:cNvPr id="0" name=""/>
        <dsp:cNvSpPr/>
      </dsp:nvSpPr>
      <dsp:spPr>
        <a:xfrm>
          <a:off x="2355361" y="846"/>
          <a:ext cx="1675655" cy="100539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/>
            <a:t>SK PNS </a:t>
          </a:r>
          <a:endParaRPr lang="en-US" sz="1300" kern="1200" dirty="0"/>
        </a:p>
      </dsp:txBody>
      <dsp:txXfrm>
        <a:off x="2355361" y="846"/>
        <a:ext cx="1675655" cy="1005393"/>
      </dsp:txXfrm>
    </dsp:sp>
    <dsp:sp modelId="{BF7041F4-CB28-4BC9-ADCE-8F8F8CD0FF62}">
      <dsp:nvSpPr>
        <dsp:cNvPr id="0" name=""/>
        <dsp:cNvSpPr/>
      </dsp:nvSpPr>
      <dsp:spPr>
        <a:xfrm>
          <a:off x="4198582" y="846"/>
          <a:ext cx="1675655" cy="100539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 dirty="0"/>
            <a:t>SK </a:t>
          </a:r>
          <a:r>
            <a:rPr lang="en-US" sz="1300" kern="1200" dirty="0" err="1"/>
            <a:t>Konversi</a:t>
          </a:r>
          <a:r>
            <a:rPr lang="en-US" sz="1300" kern="1200" dirty="0"/>
            <a:t> NIP </a:t>
          </a:r>
          <a:r>
            <a:rPr lang="en-US" sz="1300" kern="1200" dirty="0" err="1"/>
            <a:t>Baru</a:t>
          </a:r>
          <a:r>
            <a:rPr lang="en-US" sz="1300" kern="1200" dirty="0"/>
            <a:t> </a:t>
          </a:r>
        </a:p>
      </dsp:txBody>
      <dsp:txXfrm>
        <a:off x="4198582" y="846"/>
        <a:ext cx="1675655" cy="1005393"/>
      </dsp:txXfrm>
    </dsp:sp>
    <dsp:sp modelId="{85F68FB9-820B-443B-9820-8A5B2D8C75CB}">
      <dsp:nvSpPr>
        <dsp:cNvPr id="0" name=""/>
        <dsp:cNvSpPr/>
      </dsp:nvSpPr>
      <dsp:spPr>
        <a:xfrm>
          <a:off x="6041804" y="846"/>
          <a:ext cx="1675655" cy="100539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 dirty="0" err="1"/>
            <a:t>Kartu</a:t>
          </a:r>
          <a:r>
            <a:rPr lang="en-US" sz="1300" kern="1200" dirty="0"/>
            <a:t> </a:t>
          </a:r>
          <a:r>
            <a:rPr lang="en-US" sz="1300" kern="1200" dirty="0" err="1"/>
            <a:t>Pegawai</a:t>
          </a:r>
          <a:r>
            <a:rPr lang="en-US" sz="1300" kern="1200" dirty="0"/>
            <a:t> (KARPEG) </a:t>
          </a:r>
        </a:p>
      </dsp:txBody>
      <dsp:txXfrm>
        <a:off x="6041804" y="846"/>
        <a:ext cx="1675655" cy="1005393"/>
      </dsp:txXfrm>
    </dsp:sp>
    <dsp:sp modelId="{4C6F958E-B391-4CFD-99D9-EE3E5B70F9FF}">
      <dsp:nvSpPr>
        <dsp:cNvPr id="0" name=""/>
        <dsp:cNvSpPr/>
      </dsp:nvSpPr>
      <dsp:spPr>
        <a:xfrm>
          <a:off x="512139" y="1173805"/>
          <a:ext cx="1675655" cy="100539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 dirty="0" err="1"/>
            <a:t>Kartu</a:t>
          </a:r>
          <a:r>
            <a:rPr lang="en-US" sz="1300" kern="1200" dirty="0"/>
            <a:t> </a:t>
          </a:r>
          <a:r>
            <a:rPr lang="en-US" sz="1300" kern="1200" dirty="0" err="1"/>
            <a:t>Istri</a:t>
          </a:r>
          <a:r>
            <a:rPr lang="en-US" sz="1300" kern="1200" dirty="0"/>
            <a:t>/ </a:t>
          </a:r>
          <a:r>
            <a:rPr lang="en-US" sz="1300" kern="1200" dirty="0" err="1"/>
            <a:t>Kartu</a:t>
          </a:r>
          <a:r>
            <a:rPr lang="en-US" sz="1300" kern="1200" dirty="0"/>
            <a:t> </a:t>
          </a:r>
          <a:r>
            <a:rPr lang="en-US" sz="1300" kern="1200" dirty="0" err="1"/>
            <a:t>Suami</a:t>
          </a:r>
          <a:r>
            <a:rPr lang="en-US" sz="1300" kern="1200" dirty="0"/>
            <a:t> (KARIS/KARSU)</a:t>
          </a:r>
        </a:p>
      </dsp:txBody>
      <dsp:txXfrm>
        <a:off x="512139" y="1173805"/>
        <a:ext cx="1675655" cy="1005393"/>
      </dsp:txXfrm>
    </dsp:sp>
    <dsp:sp modelId="{0E0C9580-1783-40F1-A96E-6FAD8AFA4484}">
      <dsp:nvSpPr>
        <dsp:cNvPr id="0" name=""/>
        <dsp:cNvSpPr/>
      </dsp:nvSpPr>
      <dsp:spPr>
        <a:xfrm>
          <a:off x="2355361" y="1173805"/>
          <a:ext cx="1675655" cy="100539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 dirty="0" err="1"/>
            <a:t>Ijazah</a:t>
          </a:r>
          <a:r>
            <a:rPr lang="en-US" sz="1300" kern="1200" dirty="0"/>
            <a:t> </a:t>
          </a:r>
          <a:r>
            <a:rPr lang="en-US" sz="1300" kern="1200" dirty="0" err="1"/>
            <a:t>pada</a:t>
          </a:r>
          <a:r>
            <a:rPr lang="en-US" sz="1300" kern="1200" dirty="0"/>
            <a:t> </a:t>
          </a:r>
          <a:r>
            <a:rPr lang="en-US" sz="1300" kern="1200" dirty="0" err="1"/>
            <a:t>saat</a:t>
          </a:r>
          <a:r>
            <a:rPr lang="en-US" sz="1300" kern="1200" dirty="0"/>
            <a:t> </a:t>
          </a:r>
          <a:r>
            <a:rPr lang="en-US" sz="1300" kern="1200" dirty="0" err="1"/>
            <a:t>pengangkatan</a:t>
          </a:r>
          <a:r>
            <a:rPr lang="en-US" sz="1300" kern="1200" dirty="0"/>
            <a:t> CPNS </a:t>
          </a:r>
        </a:p>
      </dsp:txBody>
      <dsp:txXfrm>
        <a:off x="2355361" y="1173805"/>
        <a:ext cx="1675655" cy="1005393"/>
      </dsp:txXfrm>
    </dsp:sp>
    <dsp:sp modelId="{E31910A9-A297-4D5F-984D-2502050BB8C2}">
      <dsp:nvSpPr>
        <dsp:cNvPr id="0" name=""/>
        <dsp:cNvSpPr/>
      </dsp:nvSpPr>
      <dsp:spPr>
        <a:xfrm>
          <a:off x="4198582" y="1173805"/>
          <a:ext cx="1675655" cy="100539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 dirty="0" err="1"/>
            <a:t>Ijazah</a:t>
          </a:r>
          <a:r>
            <a:rPr lang="en-US" sz="1300" kern="1200" dirty="0"/>
            <a:t> </a:t>
          </a:r>
          <a:r>
            <a:rPr lang="en-US" sz="1300" kern="1200" dirty="0" err="1"/>
            <a:t>Terakhir</a:t>
          </a:r>
          <a:endParaRPr lang="en-US" sz="1300" kern="1200" dirty="0"/>
        </a:p>
      </dsp:txBody>
      <dsp:txXfrm>
        <a:off x="4198582" y="1173805"/>
        <a:ext cx="1675655" cy="1005393"/>
      </dsp:txXfrm>
    </dsp:sp>
    <dsp:sp modelId="{BDA0F59F-B619-4D62-A500-7F2928B3EEC8}">
      <dsp:nvSpPr>
        <dsp:cNvPr id="0" name=""/>
        <dsp:cNvSpPr/>
      </dsp:nvSpPr>
      <dsp:spPr>
        <a:xfrm>
          <a:off x="6041804" y="1173805"/>
          <a:ext cx="1675655" cy="100539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 dirty="0"/>
            <a:t>SK </a:t>
          </a:r>
          <a:r>
            <a:rPr lang="en-US" sz="1300" kern="1200" dirty="0" err="1"/>
            <a:t>Pangkat</a:t>
          </a:r>
          <a:r>
            <a:rPr lang="en-US" sz="1300" kern="1200" dirty="0"/>
            <a:t> </a:t>
          </a:r>
          <a:r>
            <a:rPr lang="en-US" sz="1300" kern="1200" dirty="0" err="1"/>
            <a:t>sejak</a:t>
          </a:r>
          <a:r>
            <a:rPr lang="en-US" sz="1300" kern="1200" dirty="0"/>
            <a:t> </a:t>
          </a:r>
          <a:r>
            <a:rPr lang="en-US" sz="1300" kern="1200" dirty="0" err="1"/>
            <a:t>pengangkatan</a:t>
          </a:r>
          <a:r>
            <a:rPr lang="en-US" sz="1300" kern="1200" dirty="0"/>
            <a:t> </a:t>
          </a:r>
          <a:r>
            <a:rPr lang="en-US" sz="1300" kern="1200" dirty="0" err="1"/>
            <a:t>pertama</a:t>
          </a:r>
          <a:r>
            <a:rPr lang="en-US" sz="1300" kern="1200" dirty="0"/>
            <a:t> </a:t>
          </a:r>
          <a:r>
            <a:rPr lang="en-US" sz="1300" kern="1200" dirty="0" err="1"/>
            <a:t>sampai</a:t>
          </a:r>
          <a:r>
            <a:rPr lang="en-US" sz="1300" kern="1200" dirty="0"/>
            <a:t> SK </a:t>
          </a:r>
          <a:r>
            <a:rPr lang="en-US" sz="1300" kern="1200" dirty="0" err="1"/>
            <a:t>Pangkat</a:t>
          </a:r>
          <a:r>
            <a:rPr lang="en-US" sz="1300" kern="1200" dirty="0"/>
            <a:t> </a:t>
          </a:r>
          <a:r>
            <a:rPr lang="en-US" sz="1300" kern="1200" dirty="0" err="1"/>
            <a:t>Terakhir</a:t>
          </a:r>
          <a:r>
            <a:rPr lang="en-US" sz="1300" kern="1200" dirty="0"/>
            <a:t> </a:t>
          </a:r>
        </a:p>
      </dsp:txBody>
      <dsp:txXfrm>
        <a:off x="6041804" y="1173805"/>
        <a:ext cx="1675655" cy="1005393"/>
      </dsp:txXfrm>
    </dsp:sp>
    <dsp:sp modelId="{C34DF8F3-5FE1-4B24-A208-FB2F2B414C87}">
      <dsp:nvSpPr>
        <dsp:cNvPr id="0" name=""/>
        <dsp:cNvSpPr/>
      </dsp:nvSpPr>
      <dsp:spPr>
        <a:xfrm>
          <a:off x="512139" y="2346764"/>
          <a:ext cx="1675655" cy="100539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 dirty="0"/>
            <a:t>SK </a:t>
          </a:r>
          <a:r>
            <a:rPr lang="en-US" sz="1300" kern="1200" dirty="0" err="1"/>
            <a:t>Jabatan</a:t>
          </a:r>
          <a:r>
            <a:rPr lang="en-US" sz="1300" kern="1200" dirty="0"/>
            <a:t> </a:t>
          </a:r>
          <a:r>
            <a:rPr lang="en-US" sz="1300" kern="1200" dirty="0" err="1"/>
            <a:t>sejak</a:t>
          </a:r>
          <a:r>
            <a:rPr lang="en-US" sz="1300" kern="1200" dirty="0"/>
            <a:t> </a:t>
          </a:r>
          <a:r>
            <a:rPr lang="en-US" sz="1300" kern="1200" dirty="0" err="1"/>
            <a:t>pengangkatan</a:t>
          </a:r>
          <a:r>
            <a:rPr lang="en-US" sz="1300" kern="1200" dirty="0"/>
            <a:t> </a:t>
          </a:r>
          <a:r>
            <a:rPr lang="en-US" sz="1300" kern="1200" dirty="0" err="1"/>
            <a:t>pertama</a:t>
          </a:r>
          <a:r>
            <a:rPr lang="en-US" sz="1300" kern="1200" dirty="0"/>
            <a:t> </a:t>
          </a:r>
          <a:r>
            <a:rPr lang="en-US" sz="1300" kern="1200" dirty="0" err="1"/>
            <a:t>sampai</a:t>
          </a:r>
          <a:r>
            <a:rPr lang="en-US" sz="1300" kern="1200" dirty="0"/>
            <a:t> SK </a:t>
          </a:r>
          <a:r>
            <a:rPr lang="en-US" sz="1300" kern="1200" dirty="0" err="1"/>
            <a:t>Jabatan</a:t>
          </a:r>
          <a:r>
            <a:rPr lang="en-US" sz="1300" kern="1200" dirty="0"/>
            <a:t> </a:t>
          </a:r>
          <a:r>
            <a:rPr lang="en-US" sz="1300" kern="1200" dirty="0" err="1"/>
            <a:t>Terakhir</a:t>
          </a:r>
          <a:r>
            <a:rPr lang="en-US" sz="1300" kern="1200" dirty="0"/>
            <a:t> </a:t>
          </a:r>
        </a:p>
      </dsp:txBody>
      <dsp:txXfrm>
        <a:off x="512139" y="2346764"/>
        <a:ext cx="1675655" cy="1005393"/>
      </dsp:txXfrm>
    </dsp:sp>
    <dsp:sp modelId="{ACBB863B-BEEE-47AA-B704-EB4109EECBC3}">
      <dsp:nvSpPr>
        <dsp:cNvPr id="0" name=""/>
        <dsp:cNvSpPr/>
      </dsp:nvSpPr>
      <dsp:spPr>
        <a:xfrm>
          <a:off x="2355361" y="2346764"/>
          <a:ext cx="1675655" cy="100539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300" kern="1200" dirty="0"/>
            <a:t>Kartu Nomor Pokok Wajib Pajak (NPWP)</a:t>
          </a:r>
          <a:endParaRPr lang="en-US" sz="1300" kern="1200" dirty="0"/>
        </a:p>
      </dsp:txBody>
      <dsp:txXfrm>
        <a:off x="2355361" y="2346764"/>
        <a:ext cx="1675655" cy="1005393"/>
      </dsp:txXfrm>
    </dsp:sp>
    <dsp:sp modelId="{4D18E5BB-8465-410D-A71D-676BFF851F6C}">
      <dsp:nvSpPr>
        <dsp:cNvPr id="0" name=""/>
        <dsp:cNvSpPr/>
      </dsp:nvSpPr>
      <dsp:spPr>
        <a:xfrm>
          <a:off x="4198582" y="2346764"/>
          <a:ext cx="1675655" cy="100539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/>
            <a:t>Kartu Badan Penyelenggara Jaminan Sosial Kesehatan (BPJS Kesehatan)</a:t>
          </a:r>
          <a:endParaRPr lang="en-US" sz="1300" kern="1200" dirty="0"/>
        </a:p>
      </dsp:txBody>
      <dsp:txXfrm>
        <a:off x="4198582" y="2346764"/>
        <a:ext cx="1675655" cy="1005393"/>
      </dsp:txXfrm>
    </dsp:sp>
    <dsp:sp modelId="{9F6C2EE4-D072-4373-B48A-0C139BF41FF4}">
      <dsp:nvSpPr>
        <dsp:cNvPr id="0" name=""/>
        <dsp:cNvSpPr/>
      </dsp:nvSpPr>
      <dsp:spPr>
        <a:xfrm>
          <a:off x="6041804" y="2346764"/>
          <a:ext cx="1675655" cy="100539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 dirty="0"/>
            <a:t>Kartu Tanda Penduduk (KTP)</a:t>
          </a:r>
        </a:p>
      </dsp:txBody>
      <dsp:txXfrm>
        <a:off x="6041804" y="2346764"/>
        <a:ext cx="1675655" cy="1005393"/>
      </dsp:txXfrm>
    </dsp:sp>
    <dsp:sp modelId="{98C072CD-DF92-4FDF-9394-CBA8FCA0AF20}">
      <dsp:nvSpPr>
        <dsp:cNvPr id="0" name=""/>
        <dsp:cNvSpPr/>
      </dsp:nvSpPr>
      <dsp:spPr>
        <a:xfrm>
          <a:off x="1433750" y="3519723"/>
          <a:ext cx="1675655" cy="100539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 dirty="0"/>
            <a:t>Sertifikat-sertifikat Pendidikan dan Pelatihan Struktural</a:t>
          </a:r>
        </a:p>
      </dsp:txBody>
      <dsp:txXfrm>
        <a:off x="1433750" y="3519723"/>
        <a:ext cx="1675655" cy="1005393"/>
      </dsp:txXfrm>
    </dsp:sp>
    <dsp:sp modelId="{BB7984F5-B751-47E3-A611-F52CBC00892D}">
      <dsp:nvSpPr>
        <dsp:cNvPr id="0" name=""/>
        <dsp:cNvSpPr/>
      </dsp:nvSpPr>
      <dsp:spPr>
        <a:xfrm>
          <a:off x="3276972" y="3519723"/>
          <a:ext cx="1675655" cy="100539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 dirty="0"/>
            <a:t>Sertifikat-sertifikat Pendidikan dan Pelatihan Fungsional</a:t>
          </a:r>
        </a:p>
      </dsp:txBody>
      <dsp:txXfrm>
        <a:off x="3276972" y="3519723"/>
        <a:ext cx="1675655" cy="1005393"/>
      </dsp:txXfrm>
    </dsp:sp>
    <dsp:sp modelId="{77719CB0-A525-49B4-BD5A-D5445E8EBE4A}">
      <dsp:nvSpPr>
        <dsp:cNvPr id="0" name=""/>
        <dsp:cNvSpPr/>
      </dsp:nvSpPr>
      <dsp:spPr>
        <a:xfrm>
          <a:off x="5120193" y="3519723"/>
          <a:ext cx="1675655" cy="100539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 dirty="0"/>
            <a:t>Sertifikat-sertifikat Pendidikan dan Pelatihan Teknis</a:t>
          </a:r>
        </a:p>
      </dsp:txBody>
      <dsp:txXfrm>
        <a:off x="5120193" y="3519723"/>
        <a:ext cx="1675655" cy="100539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gear1">
  <dgm:title val=""/>
  <dgm:desc val=""/>
  <dgm:catLst>
    <dgm:cat type="relationship" pri="3000"/>
    <dgm:cat type="process" pri="28000"/>
    <dgm:cat type="cycle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 useDef="1">
    <dgm:dataModel>
      <dgm:ptLst/>
      <dgm:bg/>
      <dgm:whole/>
    </dgm:dataModel>
  </dgm:clrData>
  <dgm:layoutNode name="composite">
    <dgm:varLst>
      <dgm:chMax val="3"/>
      <dgm:animLvl val="lvl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lte" val="1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05"/>
          <dgm:constr type="t" for="ch" forName="gear1" refType="w" fact="0.05"/>
          <dgm:constr type="w" for="ch" forName="gear1srcNode" val="1"/>
          <dgm:constr type="h" for="ch" forName="gear1srcNode" val="1"/>
          <dgm:constr type="l" for="ch" forName="gear1srcNode" refType="w" fact="0.32"/>
          <dgm:constr type="t" for="ch" forName="gear1srcNode"/>
          <dgm:constr type="w" for="ch" forName="gear1dstNode" val="1"/>
          <dgm:constr type="h" for="ch" forName="gear1dstNode" val="1"/>
          <dgm:constr type="r" for="ch" forName="gear1dstNode" refType="w" fact="0.58"/>
          <dgm:constr type="t" for="ch" forName="gear1dstNode" refType="h" fact="0.5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/>
          <dgm:constr type="b" for="ch" forName="gear1ch" refType="h" fact="0.6"/>
        </dgm:constrLst>
      </dgm:if>
      <dgm:if name="Name2" axis="ch" ptType="node" func="cnt" op="equ" val="2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2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2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7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w" fact="0.8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1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0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3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 refType="w" fact="0.34"/>
          <dgm:constr type="t" for="ch" forName="gear2ch" refType="w" fact="0.04"/>
        </dgm:constrLst>
      </dgm:if>
      <dgm:else name="Name3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4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4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95"/>
          <dgm:constr type="diam" for="des" forName="connector1" refType="w" refFor="ch" refForName="gear1" op="equ" fact="1.15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h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3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2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5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/>
          <dgm:constr type="t" for="ch" forName="gear2ch" refType="w" fact="0.58"/>
          <dgm:constr type="w" for="ch" forName="gear3" refType="w" fact="0.48"/>
          <dgm:constr type="h" for="ch" forName="gear3" refType="w" fact="0.48"/>
          <dgm:constr type="l" for="ch" forName="gear3" refType="w" fact="0.31"/>
          <dgm:constr type="t" for="ch" forName="gear3"/>
          <dgm:constr type="w" for="ch" forName="gear3tx" refType="w" fact="0.22"/>
          <dgm:constr type="h" for="ch" forName="gear3tx" refType="w" fact="0.22"/>
          <dgm:constr type="ctrX" for="ch" forName="gear3tx" refType="ctrX" refFor="ch" refForName="gear3"/>
          <dgm:constr type="ctrY" for="ch" forName="gear3tx" refType="ctrY" refFor="ch" refForName="gear3"/>
          <dgm:constr type="w" for="ch" forName="gear3srcNode" val="1"/>
          <dgm:constr type="h" for="ch" forName="gear3srcNode" val="1"/>
          <dgm:constr type="l" for="ch" forName="gear3srcNode" refType="w" fact="0.3"/>
          <dgm:constr type="t" for="ch" forName="gear3srcNode" refType="w" fact="0.25"/>
          <dgm:constr type="w" for="ch" forName="gear3dstNode" val="1"/>
          <dgm:constr type="h" for="ch" forName="gear3dstNode" val="1"/>
          <dgm:constr type="l" for="ch" forName="gear3dstNode" refType="w" fact="0.38"/>
          <dgm:constr type="t" for="ch" forName="gear3dstNode" refType="h" fact="0.05"/>
          <dgm:constr type="diam" for="des" forName="connector3" refType="w" refFor="ch" refForName="gear3" op="equ"/>
          <dgm:constr type="h" for="des" forName="connector3" refType="w" refFor="ch" refForName="gear1" op="equ" fact="0.1"/>
          <dgm:constr type="w" for="ch" forName="gear3ch" refType="w" fact="0.35"/>
          <dgm:constr type="h" for="ch" forName="gear3ch" refType="w" refFor="ch" refForName="gear3ch" fact="0.6"/>
          <dgm:constr type="l" for="ch" forName="gear3ch" refType="w" fact="0.65"/>
          <dgm:constr type="t" for="ch" forName="gear3ch" refType="h" fact="0.13"/>
        </dgm:constrLst>
      </dgm:else>
    </dgm:choose>
    <dgm:ruleLst/>
    <dgm:forEach name="Name4" axis="ch" ptType="node" cnt="1">
      <dgm:layoutNode name="gear1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9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1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1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5">
        <dgm:if name="Name6" axis="ch" ptType="node" func="cnt" op="gte" val="1">
          <dgm:layoutNode name="gear1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7"/>
      </dgm:choose>
    </dgm:forEach>
    <dgm:forEach name="Name8" axis="ch" ptType="node" st="2" cnt="1">
      <dgm:layoutNode name="gear2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6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2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2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9">
        <dgm:if name="Name10" axis="ch" ptType="node" func="cnt" op="gte" val="1">
          <dgm:layoutNode name="gear2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1"/>
      </dgm:choose>
    </dgm:forEach>
    <dgm:forEach name="Name12" axis="ch" ptType="node" st="3" cnt="1">
      <dgm:layoutNode name="gear3" styleLbl="node1">
        <dgm:alg type="sp"/>
        <dgm:shape xmlns:r="http://schemas.openxmlformats.org/officeDocument/2006/relationships" rot="-15" type="gear6" r:blip="">
          <dgm:adjLst/>
        </dgm:shape>
        <dgm:presOf axis="self"/>
        <dgm:constrLst/>
        <dgm:ruleLst/>
      </dgm:layoutNode>
      <dgm:layoutNode name="gear3tx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3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3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13">
        <dgm:if name="Name14" axis="ch" ptType="node" func="cnt" op="gte" val="1">
          <dgm:layoutNode name="gear3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5"/>
      </dgm:choose>
    </dgm:forEach>
    <dgm:forEach name="Name16" axis="ch" ptType="sibTrans" hideLastTrans="0" cnt="1">
      <dgm:layoutNode name="connector1" styleLbl="sibTrans2D1">
        <dgm:alg type="conn">
          <dgm:param type="connRout" val="curve"/>
          <dgm:param type="srcNode" val="gear1srcNode"/>
          <dgm:param type="dstNode" val="gear1dstNode"/>
          <dgm:param type="begPts" val="midR"/>
          <dgm:param type="endPts" val="tCtr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7" axis="ch" ptType="sibTrans" hideLastTrans="0" st="2" cnt="1">
      <dgm:layoutNode name="connector2" styleLbl="sibTrans2D1">
        <dgm:alg type="conn">
          <dgm:param type="connRout" val="curve"/>
          <dgm:param type="srcNode" val="gear2srcNode"/>
          <dgm:param type="dstNode" val="gear2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8" axis="ch" ptType="sibTrans" hideLastTrans="0" st="3" cnt="1">
      <dgm:layoutNode name="connector3" styleLbl="sibTrans2D1">
        <dgm:alg type="conn">
          <dgm:param type="connRout" val="curve"/>
          <dgm:param type="srcNode" val="gear3srcNode"/>
          <dgm:param type="dstNode" val="gear3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8/layout/RadialCluster">
  <dgm:title val=""/>
  <dgm:desc val=""/>
  <dgm:catLst>
    <dgm:cat type="relationship" pri="19500"/>
    <dgm:cat type="cycle" pri="1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chMax val="1"/>
      <dgm:chPref val="1"/>
      <dgm:dir/>
      <dgm:animOne val="branch"/>
      <dgm:animLvl val="lvl"/>
    </dgm:varLst>
    <dgm:alg type="composite">
      <dgm:param type="ar" val="1.00"/>
    </dgm:alg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 ch" ptType="node node" cnt="1 0" func="cnt" op="equ" val="1">
            <dgm:constrLst>
              <dgm:constr type="l" for="ch" forName="textCenter"/>
              <dgm:constr type="ctrY" for="ch" forName="textCenter" refType="h" fact="0.5"/>
              <dgm:constr type="w" for="ch" forName="textCenter" refType="w" fact="0.32"/>
              <dgm:constr type="h" for="ch" forName="textCenter" refType="w" refFor="ch" refForName="textCenter"/>
              <dgm:constr type="r" for="ch" forName="cycle_1" refType="w"/>
              <dgm:constr type="ctrY" for="ch" forName="cycle_1" refType="h" fact="0.5"/>
              <dgm:constr type="w" for="ch" forName="cycle_1" refType="w" fact="0.56"/>
              <dgm:constr type="h" for="ch" forName="cycle_1" refType="h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userS" for="des" ptType="node" refType="w" refFor="ch" refForName="textCenter" fact="0.67"/>
            </dgm:constrLst>
          </dgm:if>
          <dgm:if name="Name5" axis="ch ch" ptType="node node" cnt="1 0" func="cnt" op="equ" val="2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5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/>
              <dgm:constr type="h" for="ch" forName="cycle_1" refType="h" fact="0.34"/>
              <dgm:constr type="ctrX" for="ch" forName="cycle_2" refType="w" fact="0.5"/>
              <dgm:constr type="b" for="ch" forName="cycle_2" refType="h"/>
              <dgm:constr type="w" for="ch" forName="cycle_2" refType="w"/>
              <dgm:constr type="h" for="ch" forName="cycle_2" refType="h" fact="0.34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userS" for="des" ptType="node" refType="w" refFor="ch" refForName="textCenter" fact="0.67"/>
            </dgm:constrLst>
          </dgm:if>
          <dgm:if name="Name6" axis="ch ch" ptType="node node" cnt="1 0" func="cnt" op="equ" val="3">
            <dgm:choose name="Name7">
              <dgm:if name="Name8" axis="ch ch ch" ptType="node node node" st="1 2 0" cnt="1 1 0" func="cnt" op="equ" val="1">
                <dgm:choose name="Name9">
                  <dgm:if name="Name10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1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if>
              <dgm:else name="Name12">
                <dgm:choose name="Name13">
                  <dgm:if name="Name14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15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else>
            </dgm:choose>
          </dgm:if>
          <dgm:if name="Name16" axis="ch ch" ptType="node node" cnt="1 0" func="cnt" op="equ" val="4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5"/>
              <dgm:constr type="h" for="ch" forName="cycle_1" refType="h" fact="0.33"/>
              <dgm:constr type="r" for="ch" forName="cycle_2" refType="w"/>
              <dgm:constr type="ctrY" for="ch" forName="cycle_2" refType="h" fact="0.5"/>
              <dgm:constr type="w" for="ch" forName="cycle_2" refType="w" fact="0.33"/>
              <dgm:constr type="h" for="ch" forName="cycle_2" refType="h" fact="0.5"/>
              <dgm:constr type="ctrX" for="ch" forName="cycle_3" refType="w" fact="0.5"/>
              <dgm:constr type="b" for="ch" forName="cycle_3" refType="h"/>
              <dgm:constr type="w" for="ch" forName="cycle_3" refType="w" fact="0.5"/>
              <dgm:constr type="h" for="ch" forName="cycle_3" refType="h" fact="0.33"/>
              <dgm:constr type="l" for="ch" forName="cycle_4"/>
              <dgm:constr type="ctrY" for="ch" forName="cycle_4" refType="h" fact="0.5"/>
              <dgm:constr type="w" for="ch" forName="cycle_4" refType="w" fact="0.33"/>
              <dgm:constr type="h" for="ch" forName="cycle_4" refType="h" fact="0.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userS" for="des" ptType="node" refType="w" refFor="ch" refForName="textCenter" fact="0.67"/>
            </dgm:constrLst>
          </dgm:if>
          <dgm:if name="Name17" axis="ch ch" ptType="node node" cnt="1 0" func="cnt" op="equ" val="5">
            <dgm:constrLst>
              <dgm:constr type="ctrX" for="ch" forName="textCenter" refType="w" fact="0.5"/>
              <dgm:constr type="t" for="ch" forName="textCenter" refType="h" fact="0.42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r" for="ch" forName="cycle_2" refType="w"/>
              <dgm:constr type="t" for="ch" forName="cycle_2" refType="h" fact="0.24"/>
              <dgm:constr type="w" for="ch" forName="cycle_2" refType="w" fact="0.33"/>
              <dgm:constr type="h" for="ch" forName="cycle_2" refType="w" refFor="ch" refForName="cycle_2"/>
              <dgm:constr type="r" for="ch" forName="cycle_3" refType="w" fact="0.89"/>
              <dgm:constr type="b" for="ch" forName="cycle_3" refType="h"/>
              <dgm:constr type="w" for="ch" forName="cycle_3" refType="w" fact="0.33"/>
              <dgm:constr type="h" for="ch" forName="cycle_3" refType="w" refFor="ch" refForName="cycle_3"/>
              <dgm:constr type="l" for="ch" forName="cycle_4" refType="w" fact="0.11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l" for="ch" forName="cycle_5"/>
              <dgm:constr type="t" for="ch" forName="cycle_5" refType="h" fact="0.24"/>
              <dgm:constr type="w" for="ch" forName="cycle_5" refType="w" fact="0.33"/>
              <dgm:constr type="h" for="ch" forName="cycle_5" refType="w" refFor="ch" refForName="cycle_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userS" for="des" ptType="node" refType="w" refFor="ch" refForName="textCenter" fact="0.67"/>
            </dgm:constrLst>
          </dgm:if>
          <dgm:if name="Name18" axis="ch ch" ptType="node node" cnt="1 0" func="cnt" op="equ" val="6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r" for="ch" forName="cycle_2" refType="w"/>
              <dgm:constr type="t" for="ch" forName="cycle_2" refType="h" fact="0.17"/>
              <dgm:constr type="w" for="ch" forName="cycle_2" refType="w" fact="0.33"/>
              <dgm:constr type="h" for="ch" forName="cycle_2" refType="w" refFor="ch" refForName="cycle_2"/>
              <dgm:constr type="r" for="ch" forName="cycle_3" refType="w"/>
              <dgm:constr type="b" for="ch" forName="cycle_3" refType="h" fact="0.83"/>
              <dgm:constr type="w" for="ch" forName="cycle_3" refType="w" fact="0.33"/>
              <dgm:constr type="h" for="ch" forName="cycle_3" refType="w" refFor="ch" refForName="cycle_3"/>
              <dgm:constr type="ctrX" for="ch" forName="cycle_4" refType="w" fact="0.5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l" for="ch" forName="cycle_5"/>
              <dgm:constr type="b" for="ch" forName="cycle_5" refType="h" fact="0.83"/>
              <dgm:constr type="w" for="ch" forName="cycle_5" refType="w" fact="0.33"/>
              <dgm:constr type="h" for="ch" forName="cycle_5" refType="w" refFor="ch" refForName="cycle_5"/>
              <dgm:constr type="l" for="ch" forName="cycle_6"/>
              <dgm:constr type="t" for="ch" forName="cycle_6" refType="h" fact="0.17"/>
              <dgm:constr type="w" for="ch" forName="cycle_6" refType="w" fact="0.33"/>
              <dgm:constr type="h" for="ch" forName="cycle_6" refType="w" refFor="ch" refForName="cycle_6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userS" for="des" ptType="node" refType="w" refFor="ch" refForName="textCenter" fact="0.67"/>
            </dgm:constrLst>
          </dgm:if>
          <dgm:else name="Name19">
            <dgm:constrLst>
              <dgm:constr type="ctrX" for="ch" forName="textCenter" refType="w" fact="0.5"/>
              <dgm:constr type="t" for="ch" forName="textCenter" refType="h" fact="0.444"/>
              <dgm:constr type="w" for="ch" forName="textCenter" refType="w" fact="0.167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263"/>
              <dgm:constr type="h" for="ch" forName="cycle_1" refType="w" refFor="ch" refForName="cycle_1"/>
              <dgm:constr type="r" for="ch" forName="cycle_2" refType="w" fact="0.938"/>
              <dgm:constr type="t" for="ch" forName="cycle_2" refType="h" fact="0.141"/>
              <dgm:constr type="w" for="ch" forName="cycle_2" refType="w" fact="0.263"/>
              <dgm:constr type="h" for="ch" forName="cycle_2" refType="w" refFor="ch" refForName="cycle_2"/>
              <dgm:constr type="r" for="ch" forName="cycle_3" refType="w"/>
              <dgm:constr type="b" for="ch" forName="cycle_3" refType="h" fact="0.74"/>
              <dgm:constr type="w" for="ch" forName="cycle_3" refType="w" fact="0.263"/>
              <dgm:constr type="h" for="ch" forName="cycle_3" refType="w" refFor="ch" refForName="cycle_3"/>
              <dgm:constr type="r" for="ch" forName="cycle_4" refType="w" fact="0.8"/>
              <dgm:constr type="b" for="ch" forName="cycle_4" refType="h"/>
              <dgm:constr type="w" for="ch" forName="cycle_4" refType="w" fact="0.263"/>
              <dgm:constr type="h" for="ch" forName="cycle_4" refType="w" refFor="ch" refForName="cycle_4"/>
              <dgm:constr type="l" for="ch" forName="cycle_5" refType="w" fact="0.2"/>
              <dgm:constr type="b" for="ch" forName="cycle_5" refType="h"/>
              <dgm:constr type="w" for="ch" forName="cycle_5" refType="w" fact="0.263"/>
              <dgm:constr type="h" for="ch" forName="cycle_5" refType="w" refFor="ch" refForName="cycle_5"/>
              <dgm:constr type="l" for="ch" forName="cycle_6"/>
              <dgm:constr type="b" for="ch" forName="cycle_6" refType="h" fact="0.74"/>
              <dgm:constr type="w" for="ch" forName="cycle_6" refType="w" fact="0.263"/>
              <dgm:constr type="h" for="ch" forName="cycle_6" refType="w" refFor="ch" refForName="cycle_6"/>
              <dgm:constr type="l" for="ch" forName="cycle_7" refType="w" fact="0.062"/>
              <dgm:constr type="t" for="ch" forName="cycle_7" refType="h" fact="0.141"/>
              <dgm:constr type="w" for="ch" forName="cycle_7" refType="w" fact="0.263"/>
              <dgm:constr type="h" for="ch" forName="cycle_7" refType="w" refFor="ch" refForName="cycle_7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primFontSz" for="des" forName="childCenter7" refType="primFontSz" refFor="des" refForName="childCenter1" op="equ"/>
              <dgm:constr type="primFontSz" for="des" forName="text7" refType="primFontSz" refFor="des" refForName="text1" op="equ"/>
              <dgm:constr type="userS" for="des" ptType="node" refType="w" refFor="ch" refForName="textCenter" fact="0.67"/>
            </dgm:constrLst>
          </dgm:else>
        </dgm:choose>
      </dgm:if>
      <dgm:else name="Name20">
        <dgm:choose name="Name21">
          <dgm:if name="Name22" axis="ch ch" ptType="node node" func="cnt" op="equ" val="1">
            <dgm:constrLst>
              <dgm:constr type="r" for="ch" forName="textCenter" refType="w"/>
              <dgm:constr type="ctrY" for="ch" forName="textCenter" refType="h" fact="0.5"/>
              <dgm:constr type="w" for="ch" forName="textCenter" refType="w" fact="0.32"/>
              <dgm:constr type="h" for="ch" forName="textCenter" refType="w" refFor="ch" refForName="textCenter"/>
              <dgm:constr type="l" for="ch" forName="cycle_1"/>
              <dgm:constr type="ctrY" for="ch" forName="cycle_1" refType="h" fact="0.5"/>
              <dgm:constr type="w" for="ch" forName="cycle_1" refType="w" fact="0.56"/>
              <dgm:constr type="h" for="ch" forName="cycle_1" refType="h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userS" for="des" ptType="node" refType="w" refFor="ch" refForName="textCenter" fact="0.67"/>
            </dgm:constrLst>
          </dgm:if>
          <dgm:if name="Name23" axis="ch ch" ptType="node node" func="cnt" op="equ" val="2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5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/>
              <dgm:constr type="h" for="ch" forName="cycle_1" refType="h" fact="0.34"/>
              <dgm:constr type="ctrX" for="ch" forName="cycle_2" refType="w" fact="0.5"/>
              <dgm:constr type="b" for="ch" forName="cycle_2" refType="h"/>
              <dgm:constr type="w" for="ch" forName="cycle_2" refType="w"/>
              <dgm:constr type="h" for="ch" forName="cycle_2" refType="h" fact="0.34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userS" for="des" ptType="node" refType="w" refFor="ch" refForName="textCenter" fact="0.67"/>
            </dgm:constrLst>
          </dgm:if>
          <dgm:if name="Name24" axis="ch ch" ptType="node node" func="cnt" op="equ" val="3">
            <dgm:choose name="Name25">
              <dgm:if name="Name26" axis="ch ch ch" ptType="node node node" st="1 2 0" cnt="1 1 0" func="cnt" op="equ" val="1">
                <dgm:choose name="Name27">
                  <dgm:if name="Name28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29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if>
              <dgm:else name="Name30">
                <dgm:choose name="Name31">
                  <dgm:if name="Name32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33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else>
            </dgm:choose>
          </dgm:if>
          <dgm:if name="Name34" axis="ch ch" ptType="node node" func="cnt" op="equ" val="4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5"/>
              <dgm:constr type="h" for="ch" forName="cycle_1" refType="h" fact="0.33"/>
              <dgm:constr type="l" for="ch" forName="cycle_2"/>
              <dgm:constr type="ctrY" for="ch" forName="cycle_2" refType="h" fact="0.5"/>
              <dgm:constr type="w" for="ch" forName="cycle_2" refType="w" fact="0.33"/>
              <dgm:constr type="h" for="ch" forName="cycle_2" refType="h" fact="0.5"/>
              <dgm:constr type="ctrX" for="ch" forName="cycle_3" refType="w" fact="0.5"/>
              <dgm:constr type="b" for="ch" forName="cycle_3" refType="h"/>
              <dgm:constr type="w" for="ch" forName="cycle_3" refType="w" fact="0.5"/>
              <dgm:constr type="h" for="ch" forName="cycle_3" refType="h" fact="0.33"/>
              <dgm:constr type="r" for="ch" forName="cycle_4" refType="w"/>
              <dgm:constr type="ctrY" for="ch" forName="cycle_4" refType="h" fact="0.5"/>
              <dgm:constr type="w" for="ch" forName="cycle_4" refType="w" fact="0.33"/>
              <dgm:constr type="h" for="ch" forName="cycle_4" refType="h" fact="0.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userS" for="des" ptType="node" refType="w" refFor="ch" refForName="textCenter" fact="0.67"/>
            </dgm:constrLst>
          </dgm:if>
          <dgm:if name="Name35" axis="ch ch" ptType="node node" func="cnt" op="equ" val="5">
            <dgm:constrLst>
              <dgm:constr type="ctrX" for="ch" forName="textCenter" refType="w" fact="0.5"/>
              <dgm:constr type="t" for="ch" forName="textCenter" refType="h" fact="0.42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l" for="ch" forName="cycle_2"/>
              <dgm:constr type="t" for="ch" forName="cycle_2" refType="h" fact="0.24"/>
              <dgm:constr type="w" for="ch" forName="cycle_2" refType="w" fact="0.33"/>
              <dgm:constr type="h" for="ch" forName="cycle_2" refType="w" refFor="ch" refForName="cycle_2"/>
              <dgm:constr type="l" for="ch" forName="cycle_3" refType="w" fact="0.11"/>
              <dgm:constr type="b" for="ch" forName="cycle_3" refType="h"/>
              <dgm:constr type="w" for="ch" forName="cycle_3" refType="w" fact="0.33"/>
              <dgm:constr type="h" for="ch" forName="cycle_3" refType="w" refFor="ch" refForName="cycle_3"/>
              <dgm:constr type="r" for="ch" forName="cycle_4" refType="w" fact="0.89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r" for="ch" forName="cycle_5" refType="w"/>
              <dgm:constr type="t" for="ch" forName="cycle_5" refType="h" fact="0.24"/>
              <dgm:constr type="w" for="ch" forName="cycle_5" refType="w" fact="0.33"/>
              <dgm:constr type="h" for="ch" forName="cycle_5" refType="w" refFor="ch" refForName="cycle_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userS" for="des" ptType="node" refType="w" refFor="ch" refForName="textCenter" fact="0.67"/>
            </dgm:constrLst>
          </dgm:if>
          <dgm:if name="Name36" axis="ch ch" ptType="node node" func="cnt" op="equ" val="6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l" for="ch" forName="cycle_2"/>
              <dgm:constr type="t" for="ch" forName="cycle_2" refType="h" fact="0.17"/>
              <dgm:constr type="w" for="ch" forName="cycle_2" refType="w" fact="0.33"/>
              <dgm:constr type="h" for="ch" forName="cycle_2" refType="w" refFor="ch" refForName="cycle_2"/>
              <dgm:constr type="l" for="ch" forName="cycle_3"/>
              <dgm:constr type="b" for="ch" forName="cycle_3" refType="h" fact="0.83"/>
              <dgm:constr type="w" for="ch" forName="cycle_3" refType="w" fact="0.33"/>
              <dgm:constr type="h" for="ch" forName="cycle_3" refType="w" refFor="ch" refForName="cycle_3"/>
              <dgm:constr type="ctrX" for="ch" forName="cycle_4" refType="w" fact="0.5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r" for="ch" forName="cycle_5" refType="w"/>
              <dgm:constr type="b" for="ch" forName="cycle_5" refType="h" fact="0.83"/>
              <dgm:constr type="w" for="ch" forName="cycle_5" refType="w" fact="0.33"/>
              <dgm:constr type="h" for="ch" forName="cycle_5" refType="w" refFor="ch" refForName="cycle_5"/>
              <dgm:constr type="r" for="ch" forName="cycle_6" refType="w"/>
              <dgm:constr type="t" for="ch" forName="cycle_6" refType="h" fact="0.17"/>
              <dgm:constr type="w" for="ch" forName="cycle_6" refType="w" fact="0.33"/>
              <dgm:constr type="h" for="ch" forName="cycle_6" refType="w" refFor="ch" refForName="cycle_6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userS" for="des" ptType="node" refType="w" refFor="ch" refForName="textCenter" fact="0.67"/>
            </dgm:constrLst>
          </dgm:if>
          <dgm:else name="Name37">
            <dgm:constrLst>
              <dgm:constr type="ctrX" for="ch" forName="textCenter" refType="w" fact="0.5"/>
              <dgm:constr type="t" for="ch" forName="textCenter" refType="h" fact="0.444"/>
              <dgm:constr type="w" for="ch" forName="textCenter" refType="w" fact="0.167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263"/>
              <dgm:constr type="h" for="ch" forName="cycle_1" refType="w" refFor="ch" refForName="cycle_1"/>
              <dgm:constr type="l" for="ch" forName="cycle_2" refType="w" fact="0.062"/>
              <dgm:constr type="t" for="ch" forName="cycle_2" refType="h" fact="0.141"/>
              <dgm:constr type="w" for="ch" forName="cycle_2" refType="w" fact="0.263"/>
              <dgm:constr type="h" for="ch" forName="cycle_2" refType="w" refFor="ch" refForName="cycle_2"/>
              <dgm:constr type="l" for="ch" forName="cycle_3"/>
              <dgm:constr type="b" for="ch" forName="cycle_3" refType="h" fact="0.74"/>
              <dgm:constr type="w" for="ch" forName="cycle_3" refType="w" fact="0.263"/>
              <dgm:constr type="h" for="ch" forName="cycle_3" refType="w" refFor="ch" refForName="cycle_3"/>
              <dgm:constr type="l" for="ch" forName="cycle_4" refType="w" fact="0.2"/>
              <dgm:constr type="b" for="ch" forName="cycle_4" refType="h"/>
              <dgm:constr type="w" for="ch" forName="cycle_4" refType="w" fact="0.263"/>
              <dgm:constr type="h" for="ch" forName="cycle_4" refType="w" refFor="ch" refForName="cycle_4"/>
              <dgm:constr type="r" for="ch" forName="cycle_5" refType="w" fact="0.8"/>
              <dgm:constr type="b" for="ch" forName="cycle_5" refType="h"/>
              <dgm:constr type="w" for="ch" forName="cycle_5" refType="w" fact="0.263"/>
              <dgm:constr type="h" for="ch" forName="cycle_5" refType="w" refFor="ch" refForName="cycle_5"/>
              <dgm:constr type="r" for="ch" forName="cycle_6" refType="w"/>
              <dgm:constr type="b" for="ch" forName="cycle_6" refType="h" fact="0.74"/>
              <dgm:constr type="w" for="ch" forName="cycle_6" refType="w" fact="0.263"/>
              <dgm:constr type="h" for="ch" forName="cycle_6" refType="w" refFor="ch" refForName="cycle_6"/>
              <dgm:constr type="r" for="ch" forName="cycle_7" refType="w" fact="0.938"/>
              <dgm:constr type="t" for="ch" forName="cycle_7" refType="h" fact="0.141"/>
              <dgm:constr type="w" for="ch" forName="cycle_7" refType="w" fact="0.263"/>
              <dgm:constr type="h" for="ch" forName="cycle_7" refType="w" refFor="ch" refForName="cycle_7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primFontSz" for="des" forName="childCenter7" refType="primFontSz" refFor="des" refForName="childCenter1" op="equ"/>
              <dgm:constr type="primFontSz" for="des" forName="text7" refType="primFontSz" refFor="des" refForName="text1" op="equ"/>
              <dgm:constr type="userS" for="des" ptType="node" refType="w" refFor="ch" refForName="textCenter" fact="0.67"/>
            </dgm:constrLst>
          </dgm:else>
        </dgm:choose>
      </dgm:else>
    </dgm:choose>
    <dgm:forEach name="Name38" axis="ch" ptType="node" cnt="1">
      <dgm:choose name="Name39">
        <dgm:if name="Name40" axis="des" func="maxDepth" op="lte" val="1">
          <dgm:layoutNode name="singleCycle">
            <dgm:choose name="Name41">
              <dgm:if name="Name42" axis="ch" ptType="node" func="cnt" op="equ" val="1">
                <dgm:choose name="Name43">
                  <dgm:if name="Name44" func="var" arg="dir" op="equ" val="norm">
                    <dgm:alg type="cycle">
                      <dgm:param type="stAng" val="90"/>
                      <dgm:param type="ctrShpMap" val="fNode"/>
                    </dgm:alg>
                  </dgm:if>
                  <dgm:else name="Name45">
                    <dgm:alg type="cycle">
                      <dgm:param type="stAng" val="-90"/>
                      <dgm:param type="spanAng" val="-360"/>
                      <dgm:param type="ctrShpMap" val="fNode"/>
                    </dgm:alg>
                  </dgm:else>
                </dgm:choose>
              </dgm:if>
              <dgm:else name="Name46">
                <dgm:choose name="Name47">
                  <dgm:if name="Name48" func="var" arg="dir" op="equ" val="norm">
                    <dgm:alg type="cycle">
                      <dgm:param type="ctrShpMap" val="fNode"/>
                    </dgm:alg>
                  </dgm:if>
                  <dgm:else name="Name49">
                    <dgm:alg type="cycle">
                      <dgm:param type="spanAng" val="-360"/>
                      <dgm:param type="ctrShpMap" val="fNode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hoose name="Name50">
              <dgm:if name="Name51" axis="ch" ptType="node" func="cnt" op="equ" val="0">
                <dgm:constrLst>
                  <dgm:constr type="w" for="ch" forName="singleCenter" refType="w"/>
                  <dgm:constr type="h" for="ch" forName="singleCenter" refType="w" refFor="ch" refForName="singleCenter"/>
                </dgm:constrLst>
              </dgm:if>
              <dgm:if name="Name52" axis="ch" ptType="node" func="cnt" op="equ" val="1">
                <dgm:constrLst>
                  <dgm:constr type="w" for="ch" forName="singleCenter" refType="w" fact="0.5"/>
                  <dgm:constr type="h" for="ch" forName="singleCenter" refType="w" refFor="ch" refForName="singleCenter"/>
                  <dgm:constr type="userS" for="ch" ptType="node" refType="w" refFor="ch" refForName="singleCenter" fact="0.67"/>
                </dgm:constrLst>
              </dgm:if>
              <dgm:else name="Name53">
                <dgm:constrLst>
                  <dgm:constr type="w" for="ch" forName="singleCenter" refType="w" fact="0.3"/>
                  <dgm:constr type="h" for="ch" forName="singleCenter" refType="w" refFor="ch" refForName="singleCenter"/>
                  <dgm:constr type="userS" for="ch" ptType="node" refType="w" refFor="ch" refForName="singleCenter" fact="0.67"/>
                </dgm:constrLst>
              </dgm:else>
            </dgm:choose>
            <dgm:layoutNode name="singleCenter" styleLbl="node1">
              <dgm:varLst>
                <dgm:chMax val="7"/>
                <dgm:chPref val="7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self" ptType="node"/>
              <dgm:constrLst>
                <dgm:constr type="tMarg" refType="primFontSz" fact="0.2"/>
                <dgm:constr type="bMarg" refType="primFontSz" fact="0.2"/>
                <dgm:constr type="lMarg" refType="primFontSz" fact="0.2"/>
                <dgm:constr type="rMarg" refType="primFontSz" fact="0.2"/>
              </dgm:constrLst>
              <dgm:ruleLst>
                <dgm:rule type="primFontSz" val="5" fact="NaN" max="NaN"/>
              </dgm:ruleLst>
            </dgm:layoutNode>
            <dgm:forEach name="Name54" axis="ch" cnt="21">
              <dgm:forEach name="Name55" axis="self" ptType="parTrans">
                <dgm:layoutNode name="Name56">
                  <dgm:alg type="conn">
                    <dgm:param type="dim" val="1D"/>
                    <dgm:param type="begPts" val="auto"/>
                    <dgm:param type="endPts" val="auto"/>
                    <dgm:param type="begSty" val="noArr"/>
                    <dgm:param type="endSty" val="noArr"/>
                  </dgm:alg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</dgm:layoutNode>
              </dgm:forEach>
              <dgm:forEach name="Name57" axis="self" ptType="node">
                <dgm:layoutNode name="text0" styleLbl="node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/>
                  </dgm:shape>
                  <dgm:presOf axis="desOrSelf" ptType="node"/>
                  <dgm:constrLst>
                    <dgm:constr type="userS"/>
                    <dgm:constr type="w" refType="userS"/>
                    <dgm:constr type="h" refType="w"/>
                    <dgm:constr type="tMarg" refType="primFontSz" fact="0.2"/>
                    <dgm:constr type="bMarg" refType="primFontSz" fact="0.2"/>
                    <dgm:constr type="lMarg" refType="primFontSz" fact="0.2"/>
                    <dgm:constr type="rMarg" refType="primFontSz" fact="0.2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if>
        <dgm:else name="Name58">
          <dgm:layoutNode name="textCenter" styleLbl="node1">
            <dgm:alg type="tx"/>
            <dgm:shape xmlns:r="http://schemas.openxmlformats.org/officeDocument/2006/relationships" type="roundRect" r:blip="">
              <dgm:adjLst/>
            </dgm:shape>
            <dgm:presOf axis="self" ptType="node"/>
            <dgm:constrLst>
              <dgm:constr type="tMarg" refType="primFontSz" fact="0.2"/>
              <dgm:constr type="bMarg" refType="primFontSz" fact="0.2"/>
              <dgm:constr type="lMarg" refType="primFontSz" fact="0.2"/>
              <dgm:constr type="rMarg" refType="primFontSz" fact="0.2"/>
            </dgm:constrLst>
            <dgm:ruleLst>
              <dgm:rule type="primFontSz" val="5" fact="NaN" max="NaN"/>
            </dgm:ruleLst>
          </dgm:layoutNode>
          <dgm:choose name="Name59">
            <dgm:if name="Name60" axis="ch" ptType="node" func="cnt" op="gte" val="1">
              <dgm:layoutNode name="cycle_1">
                <dgm:choose name="Name61">
                  <dgm:if name="Name62" func="var" arg="dir" op="equ" val="norm">
                    <dgm:choose name="Name63">
                      <dgm:if name="Name64" axis="ch" ptType="node" func="cnt" op="equ" val="1">
                        <dgm:choose name="Name65">
                          <dgm:if name="Name66" axis="ch ch" ptType="node node" st="1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67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90"/>
                            </dgm:alg>
                          </dgm:if>
                          <dgm:else name="Name68">
                            <dgm:alg type="cycle">
                              <dgm:param type="ctrShpMap" val="fNode"/>
                              <dgm:param type="stAng" val="0"/>
                              <dgm:param type="spanAng" val="180"/>
                            </dgm:alg>
                          </dgm:else>
                        </dgm:choose>
                      </dgm:if>
                      <dgm:if name="Name69" axis="ch" ptType="node" func="cnt" op="equ" val="2">
                        <dgm:choose name="Name70">
                          <dgm:if name="Name7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7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73">
                            <dgm:alg type="cycle">
                              <dgm:param type="ctrShpMap" val="fNode"/>
                              <dgm:param type="stAng" val="270"/>
                              <dgm:param type="spanAng" val="180"/>
                            </dgm:alg>
                          </dgm:else>
                        </dgm:choose>
                      </dgm:if>
                      <dgm:if name="Name74" axis="ch" ptType="node" func="cnt" op="equ" val="3">
                        <dgm:choose name="Name75">
                          <dgm:if name="Name7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7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78">
                            <dgm:alg type="cycle">
                              <dgm:param type="ctrShpMap" val="fNode"/>
                              <dgm:param type="stAng" val="270"/>
                              <dgm:param type="spanAng" val="180"/>
                            </dgm:alg>
                          </dgm:else>
                        </dgm:choose>
                      </dgm:if>
                      <dgm:if name="Name79" axis="ch" ptType="node" func="cnt" op="equ" val="4">
                        <dgm:choose name="Name80">
                          <dgm:if name="Name8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8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83">
                            <dgm:alg type="cycle">
                              <dgm:param type="ctrShpMap" val="fNode"/>
                              <dgm:param type="stAng" val="292.5"/>
                              <dgm:param type="spanAng" val="135"/>
                            </dgm:alg>
                          </dgm:else>
                        </dgm:choose>
                      </dgm:if>
                      <dgm:if name="Name84" axis="ch" ptType="node" func="cnt" op="equ" val="5">
                        <dgm:choose name="Name85">
                          <dgm:if name="Name8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8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8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89" axis="ch" ptType="node" func="cnt" op="equ" val="6">
                        <dgm:choose name="Name90">
                          <dgm:if name="Name9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9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93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94" axis="ch" ptType="node" func="cnt" op="gte" val="7">
                        <dgm:choose name="Name95">
                          <dgm:if name="Name9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9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9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99"/>
                    </dgm:choose>
                  </dgm:if>
                  <dgm:else name="Name100">
                    <dgm:choose name="Name101">
                      <dgm:if name="Name102" axis="ch" ptType="node" func="cnt" op="equ" val="1">
                        <dgm:choose name="Name103">
                          <dgm:if name="Name104" axis="ch ch" ptType="node node" st="1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105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-90"/>
                            </dgm:alg>
                          </dgm:if>
                          <dgm:else name="Name106">
                            <dgm:alg type="cycle">
                              <dgm:param type="ctrShpMap" val="fNode"/>
                              <dgm:param type="stAng" val="0"/>
                              <dgm:param type="spanAng" val="-180"/>
                            </dgm:alg>
                          </dgm:else>
                        </dgm:choose>
                      </dgm:if>
                      <dgm:if name="Name107" axis="ch" ptType="node" func="cnt" op="equ" val="2">
                        <dgm:choose name="Name108">
                          <dgm:if name="Name10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1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11">
                            <dgm:alg type="cycle">
                              <dgm:param type="ctrShpMap" val="fNode"/>
                              <dgm:param type="stAng" val="90"/>
                              <dgm:param type="spanAng" val="-180"/>
                            </dgm:alg>
                          </dgm:else>
                        </dgm:choose>
                      </dgm:if>
                      <dgm:if name="Name112" axis="ch" ptType="node" func="cnt" op="equ" val="3">
                        <dgm:choose name="Name113">
                          <dgm:if name="Name11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1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16">
                            <dgm:alg type="cycle">
                              <dgm:param type="ctrShpMap" val="fNode"/>
                              <dgm:param type="stAng" val="90"/>
                              <dgm:param type="spanAng" val="-180"/>
                            </dgm:alg>
                          </dgm:else>
                        </dgm:choose>
                      </dgm:if>
                      <dgm:if name="Name117" axis="ch" ptType="node" func="cnt" op="equ" val="4">
                        <dgm:choose name="Name118">
                          <dgm:if name="Name11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2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21">
                            <dgm:alg type="cycle">
                              <dgm:param type="ctrShpMap" val="fNode"/>
                              <dgm:param type="stAng" val="67.5"/>
                              <dgm:param type="spanAng" val="-135"/>
                            </dgm:alg>
                          </dgm:else>
                        </dgm:choose>
                      </dgm:if>
                      <dgm:if name="Name122" axis="ch" ptType="node" func="cnt" op="equ" val="5">
                        <dgm:choose name="Name123">
                          <dgm:if name="Name12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2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2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127" axis="ch" ptType="node" func="cnt" op="equ" val="6">
                        <dgm:choose name="Name128">
                          <dgm:if name="Name12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3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31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132" axis="ch" ptType="node" func="cnt" op="gte" val="7">
                        <dgm:choose name="Name133">
                          <dgm:if name="Name13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3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3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137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138" axis="ch" ptType="node" cnt="1">
                  <dgm:layoutNode name="childCenter1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139" axis="ch">
                    <dgm:forEach name="Name140" axis="self" ptType="parTrans">
                      <dgm:layoutNode name="Name141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142" axis="self" ptType="node">
                      <dgm:layoutNode name="text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143" axis="ch" ptType="parTrans" cnt="1">
                <dgm:layoutNode name="Name144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1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145"/>
          </dgm:choose>
          <dgm:choose name="Name146">
            <dgm:if name="Name147" axis="ch" ptType="node" func="cnt" op="gte" val="2">
              <dgm:layoutNode name="cycle_2">
                <dgm:choose name="Name148">
                  <dgm:if name="Name149" func="var" arg="dir" op="equ" val="norm">
                    <dgm:choose name="Name150">
                      <dgm:if name="Name151" axis="ch" ptType="node" func="cnt" op="equ" val="2">
                        <dgm:choose name="Name152">
                          <dgm:if name="Name153" axis="ch ch" ptType="node node" st="2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154" axis="ch ch" ptType="node node" st="2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155">
                            <dgm:alg type="cycle">
                              <dgm:param type="ctrShpMap" val="fNode"/>
                              <dgm:param type="stAng" val="90"/>
                              <dgm:param type="spanAng" val="180"/>
                            </dgm:alg>
                          </dgm:else>
                        </dgm:choose>
                      </dgm:if>
                      <dgm:if name="Name156" axis="ch" ptType="node" func="cnt" op="equ" val="3">
                        <dgm:choose name="Name157">
                          <dgm:if name="Name158" axis="ch ch" ptType="node node" st="2 1" cnt="1 0" func="cnt" op="equ" val="1">
                            <dgm:alg type="cycle">
                              <dgm:param type="ctrShpMap" val="fNode"/>
                              <dgm:param type="stAng" val="120"/>
                              <dgm:param type="horzAlign" val="r"/>
                              <dgm:param type="vertAlign" val="b"/>
                            </dgm:alg>
                          </dgm:if>
                          <dgm:if name="Name159" axis="ch ch" ptType="node node" st="2 1" cnt="1 0" func="cnt" op="equ" val="2">
                            <dgm:alg type="cycle">
                              <dgm:param type="ctrShpMap" val="fNode"/>
                              <dgm:param type="stAng" val="75"/>
                              <dgm:param type="spanAng" val="90"/>
                              <dgm:param type="horzAlign" val="r"/>
                              <dgm:param type="vertAlign" val="b"/>
                            </dgm:alg>
                          </dgm:if>
                          <dgm:else name="Name160">
                            <dgm:alg type="cycle">
                              <dgm:param type="ctrShpMap" val="fNode"/>
                              <dgm:param type="stAng" val="30"/>
                              <dgm:param type="spanAng" val="180"/>
                            </dgm:alg>
                          </dgm:else>
                        </dgm:choose>
                      </dgm:if>
                      <dgm:if name="Name161" axis="ch" ptType="node" func="cnt" op="equ" val="4">
                        <dgm:choose name="Name162">
                          <dgm:if name="Name163" axis="ch ch" ptType="node node" st="2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164" axis="ch ch" ptType="node node" st="2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90"/>
                            </dgm:alg>
                          </dgm:if>
                          <dgm:else name="Name165">
                            <dgm:alg type="cycle">
                              <dgm:param type="ctrShpMap" val="fNode"/>
                              <dgm:param type="stAng" val="22.5"/>
                              <dgm:param type="spanAng" val="135"/>
                            </dgm:alg>
                          </dgm:else>
                        </dgm:choose>
                      </dgm:if>
                      <dgm:if name="Name166" axis="ch" ptType="node" func="cnt" op="equ" val="5">
                        <dgm:choose name="Name167">
                          <dgm:if name="Name168" axis="ch ch" ptType="node node" st="2 1" cnt="1 0" func="cnt" op="equ" val="1">
                            <dgm:alg type="cycle">
                              <dgm:param type="ctrShpMap" val="fNode"/>
                              <dgm:param type="stAng" val="72"/>
                            </dgm:alg>
                          </dgm:if>
                          <dgm:if name="Name169" axis="ch ch" ptType="node node" st="2 1" cnt="1 0" func="cnt" op="equ" val="2">
                            <dgm:alg type="cycle">
                              <dgm:param type="ctrShpMap" val="fNode"/>
                              <dgm:param type="stAng" val="27"/>
                              <dgm:param type="spanAng" val="90"/>
                            </dgm:alg>
                          </dgm:if>
                          <dgm:else name="Name17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171" axis="ch" ptType="node" func="cnt" op="equ" val="6">
                        <dgm:choose name="Name172">
                          <dgm:if name="Name173" axis="ch ch" ptType="node node" st="2 1" cnt="1 0" func="cnt" op="equ" val="1">
                            <dgm:alg type="cycle">
                              <dgm:param type="ctrShpMap" val="fNode"/>
                              <dgm:param type="stAng" val="60"/>
                            </dgm:alg>
                          </dgm:if>
                          <dgm:if name="Name174" axis="ch ch" ptType="node node" st="2 1" cnt="1 0" func="cnt" op="equ" val="2">
                            <dgm:alg type="cycle">
                              <dgm:param type="ctrShpMap" val="fNode"/>
                              <dgm:param type="stAng" val="15"/>
                              <dgm:param type="spanAng" val="90"/>
                            </dgm:alg>
                          </dgm:if>
                          <dgm:else name="Name175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176" axis="ch" ptType="node" func="cnt" op="gte" val="7">
                        <dgm:choose name="Name177">
                          <dgm:if name="Name178" axis="ch ch" ptType="node node" st="2 1" cnt="1 0" func="cnt" op="equ" val="1">
                            <dgm:alg type="cycle">
                              <dgm:param type="ctrShpMap" val="fNode"/>
                              <dgm:param type="stAng" val="51"/>
                            </dgm:alg>
                          </dgm:if>
                          <dgm:if name="Name179" axis="ch ch" ptType="node node" st="2 1" cnt="1 0" func="cnt" op="equ" val="2">
                            <dgm:alg type="cycle">
                              <dgm:param type="ctrShpMap" val="fNode"/>
                              <dgm:param type="stAng" val="6"/>
                              <dgm:param type="spanAng" val="90"/>
                            </dgm:alg>
                          </dgm:if>
                          <dgm:else name="Name18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181"/>
                    </dgm:choose>
                  </dgm:if>
                  <dgm:else name="Name182">
                    <dgm:choose name="Name183">
                      <dgm:if name="Name184" axis="ch" ptType="node" func="cnt" op="equ" val="2">
                        <dgm:choose name="Name185">
                          <dgm:if name="Name186" axis="ch ch" ptType="node node" st="2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187" axis="ch ch" ptType="node node" st="2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188">
                            <dgm:alg type="cycle">
                              <dgm:param type="ctrShpMap" val="fNode"/>
                              <dgm:param type="stAng" val="270"/>
                              <dgm:param type="spanAng" val="-180"/>
                            </dgm:alg>
                          </dgm:else>
                        </dgm:choose>
                      </dgm:if>
                      <dgm:if name="Name189" axis="ch" ptType="node" func="cnt" op="equ" val="3">
                        <dgm:choose name="Name190">
                          <dgm:if name="Name191" axis="ch ch" ptType="node node" st="2 1" cnt="1 0" func="cnt" op="equ" val="1">
                            <dgm:alg type="cycle">
                              <dgm:param type="ctrShpMap" val="fNode"/>
                              <dgm:param type="stAng" val="240"/>
                              <dgm:param type="horzAlign" val="l"/>
                              <dgm:param type="vertAlign" val="b"/>
                            </dgm:alg>
                          </dgm:if>
                          <dgm:if name="Name192" axis="ch ch" ptType="node node" st="2 1" cnt="1 0" func="cnt" op="equ" val="2">
                            <dgm:alg type="cycle">
                              <dgm:param type="ctrShpMap" val="fNode"/>
                              <dgm:param type="stAng" val="285"/>
                              <dgm:param type="spanAng" val="-90"/>
                              <dgm:param type="horzAlign" val="l"/>
                              <dgm:param type="vertAlign" val="b"/>
                            </dgm:alg>
                          </dgm:if>
                          <dgm:else name="Name193">
                            <dgm:alg type="cycle">
                              <dgm:param type="ctrShpMap" val="fNode"/>
                              <dgm:param type="stAng" val="330"/>
                              <dgm:param type="spanAng" val="-180"/>
                            </dgm:alg>
                          </dgm:else>
                        </dgm:choose>
                      </dgm:if>
                      <dgm:if name="Name194" axis="ch" ptType="node" func="cnt" op="equ" val="4">
                        <dgm:choose name="Name195">
                          <dgm:if name="Name196" axis="ch ch" ptType="node node" st="2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197" axis="ch ch" ptType="node node" st="2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-90"/>
                            </dgm:alg>
                          </dgm:if>
                          <dgm:else name="Name198">
                            <dgm:alg type="cycle">
                              <dgm:param type="ctrShpMap" val="fNode"/>
                              <dgm:param type="stAng" val="337.5"/>
                              <dgm:param type="spanAng" val="-135"/>
                            </dgm:alg>
                          </dgm:else>
                        </dgm:choose>
                      </dgm:if>
                      <dgm:if name="Name199" axis="ch" ptType="node" func="cnt" op="equ" val="5">
                        <dgm:choose name="Name200">
                          <dgm:if name="Name201" axis="ch ch" ptType="node node" st="2 1" cnt="1 0" func="cnt" op="equ" val="1">
                            <dgm:alg type="cycle">
                              <dgm:param type="ctrShpMap" val="fNode"/>
                              <dgm:param type="stAng" val="288"/>
                            </dgm:alg>
                          </dgm:if>
                          <dgm:if name="Name202" axis="ch ch" ptType="node node" st="2 1" cnt="1 0" func="cnt" op="equ" val="2">
                            <dgm:alg type="cycle">
                              <dgm:param type="ctrShpMap" val="fNode"/>
                              <dgm:param type="stAng" val="333"/>
                              <dgm:param type="spanAng" val="-90"/>
                            </dgm:alg>
                          </dgm:if>
                          <dgm:else name="Name203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04" axis="ch" ptType="node" func="cnt" op="equ" val="6">
                        <dgm:choose name="Name205">
                          <dgm:if name="Name206" axis="ch ch" ptType="node node" st="2 1" cnt="1 0" func="cnt" op="equ" val="1">
                            <dgm:alg type="cycle">
                              <dgm:param type="ctrShpMap" val="fNode"/>
                              <dgm:param type="stAng" val="300"/>
                            </dgm:alg>
                          </dgm:if>
                          <dgm:if name="Name207" axis="ch ch" ptType="node node" st="2 1" cnt="1 0" func="cnt" op="equ" val="2">
                            <dgm:alg type="cycle">
                              <dgm:param type="ctrShpMap" val="fNode"/>
                              <dgm:param type="stAng" val="345"/>
                              <dgm:param type="spanAng" val="-90"/>
                            </dgm:alg>
                          </dgm:if>
                          <dgm:else name="Name208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09" axis="ch" ptType="node" func="cnt" op="gte" val="7">
                        <dgm:choose name="Name210">
                          <dgm:if name="Name211" axis="ch ch" ptType="node node" st="2 1" cnt="1 0" func="cnt" op="equ" val="1">
                            <dgm:alg type="cycle">
                              <dgm:param type="ctrShpMap" val="fNode"/>
                              <dgm:param type="stAng" val="308"/>
                            </dgm:alg>
                          </dgm:if>
                          <dgm:if name="Name212" axis="ch ch" ptType="node node" st="2 1" cnt="1 0" func="cnt" op="equ" val="2">
                            <dgm:alg type="cycle">
                              <dgm:param type="ctrShpMap" val="fNode"/>
                              <dgm:param type="stAng" val="353"/>
                              <dgm:param type="spanAng" val="-90"/>
                            </dgm:alg>
                          </dgm:if>
                          <dgm:else name="Name213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214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215" axis="ch" ptType="node" st="2" cnt="1">
                  <dgm:layoutNode name="childCenter2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216" axis="ch">
                    <dgm:forEach name="Name217" axis="self" ptType="parTrans">
                      <dgm:layoutNode name="Name218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219" axis="self" ptType="node">
                      <dgm:layoutNode name="text2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220" axis="ch" ptType="parTrans" st="2" cnt="1">
                <dgm:layoutNode name="Name221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222"/>
          </dgm:choose>
          <dgm:choose name="Name223">
            <dgm:if name="Name224" axis="ch" ptType="node" func="cnt" op="gte" val="3">
              <dgm:layoutNode name="cycle_3">
                <dgm:choose name="Name225">
                  <dgm:if name="Name226" func="var" arg="dir" op="equ" val="norm">
                    <dgm:choose name="Name227">
                      <dgm:if name="Name228" axis="ch" ptType="node" func="cnt" op="equ" val="3">
                        <dgm:choose name="Name229">
                          <dgm:if name="Name230" axis="ch ch" ptType="node node" st="3 1" cnt="1 0" func="cnt" op="equ" val="1">
                            <dgm:alg type="cycle">
                              <dgm:param type="ctrShpMap" val="fNode"/>
                              <dgm:param type="stAng" val="240"/>
                              <dgm:param type="horzAlign" val="l"/>
                              <dgm:param type="vertAlign" val="b"/>
                            </dgm:alg>
                          </dgm:if>
                          <dgm:if name="Name231" axis="ch ch" ptType="node node" st="3 1" cnt="1 0" func="cnt" op="equ" val="2">
                            <dgm:alg type="cycle">
                              <dgm:param type="ctrShpMap" val="fNode"/>
                              <dgm:param type="stAng" val="195"/>
                              <dgm:param type="spanAng" val="90"/>
                              <dgm:param type="horzAlign" val="l"/>
                              <dgm:param type="vertAlign" val="b"/>
                            </dgm:alg>
                          </dgm:if>
                          <dgm:else name="Name232">
                            <dgm:alg type="cycle">
                              <dgm:param type="ctrShpMap" val="fNode"/>
                              <dgm:param type="stAng" val="150"/>
                              <dgm:param type="spanAng" val="180"/>
                            </dgm:alg>
                          </dgm:else>
                        </dgm:choose>
                      </dgm:if>
                      <dgm:if name="Name233" axis="ch" ptType="node" func="cnt" op="equ" val="4">
                        <dgm:choose name="Name234">
                          <dgm:if name="Name235" axis="ch ch" ptType="node node" st="3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236" axis="ch ch" ptType="node node" st="3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237">
                            <dgm:alg type="cycle">
                              <dgm:param type="ctrShpMap" val="fNode"/>
                              <dgm:param type="stAng" val="112.5"/>
                              <dgm:param type="spanAng" val="135"/>
                            </dgm:alg>
                          </dgm:else>
                        </dgm:choose>
                      </dgm:if>
                      <dgm:if name="Name238" axis="ch" ptType="node" func="cnt" op="equ" val="5">
                        <dgm:choose name="Name239">
                          <dgm:if name="Name240" axis="ch ch" ptType="node node" st="3 1" cnt="1 0" func="cnt" op="equ" val="1">
                            <dgm:alg type="cycle">
                              <dgm:param type="ctrShpMap" val="fNode"/>
                              <dgm:param type="stAng" val="144"/>
                            </dgm:alg>
                          </dgm:if>
                          <dgm:if name="Name241" axis="ch ch" ptType="node node" st="3 1" cnt="1 0" func="cnt" op="equ" val="2">
                            <dgm:alg type="cycle">
                              <dgm:param type="ctrShpMap" val="fNode"/>
                              <dgm:param type="stAng" val="99"/>
                              <dgm:param type="spanAng" val="90"/>
                            </dgm:alg>
                          </dgm:if>
                          <dgm:else name="Name242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243" axis="ch" ptType="node" func="cnt" op="equ" val="6">
                        <dgm:choose name="Name244">
                          <dgm:if name="Name245" axis="ch ch" ptType="node node" st="3 1" cnt="1 0" func="cnt" op="equ" val="1">
                            <dgm:alg type="cycle">
                              <dgm:param type="ctrShpMap" val="fNode"/>
                              <dgm:param type="stAng" val="120"/>
                            </dgm:alg>
                          </dgm:if>
                          <dgm:if name="Name246" axis="ch ch" ptType="node node" st="3 1" cnt="1 0" func="cnt" op="equ" val="2">
                            <dgm:alg type="cycle">
                              <dgm:param type="ctrShpMap" val="fNode"/>
                              <dgm:param type="stAng" val="75"/>
                              <dgm:param type="spanAng" val="90"/>
                            </dgm:alg>
                          </dgm:if>
                          <dgm:else name="Name247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248" axis="ch" ptType="node" func="cnt" op="gte" val="7">
                        <dgm:choose name="Name249">
                          <dgm:if name="Name250" axis="ch ch" ptType="node node" st="3 1" cnt="1 0" func="cnt" op="equ" val="1">
                            <dgm:alg type="cycle">
                              <dgm:param type="ctrShpMap" val="fNode"/>
                              <dgm:param type="stAng" val="102"/>
                            </dgm:alg>
                          </dgm:if>
                          <dgm:if name="Name251" axis="ch ch" ptType="node node" st="3 1" cnt="1 0" func="cnt" op="equ" val="2">
                            <dgm:alg type="cycle">
                              <dgm:param type="ctrShpMap" val="fNode"/>
                              <dgm:param type="stAng" val="57"/>
                              <dgm:param type="spanAng" val="90"/>
                            </dgm:alg>
                          </dgm:if>
                          <dgm:else name="Name252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253"/>
                    </dgm:choose>
                  </dgm:if>
                  <dgm:else name="Name254">
                    <dgm:choose name="Name255">
                      <dgm:if name="Name256" axis="ch" ptType="node" func="cnt" op="equ" val="3">
                        <dgm:choose name="Name257">
                          <dgm:if name="Name258" axis="ch ch" ptType="node node" st="3 1" cnt="1 0" func="cnt" op="equ" val="1">
                            <dgm:alg type="cycle">
                              <dgm:param type="ctrShpMap" val="fNode"/>
                              <dgm:param type="stAng" val="120"/>
                              <dgm:param type="horzAlign" val="r"/>
                              <dgm:param type="vertAlign" val="b"/>
                            </dgm:alg>
                          </dgm:if>
                          <dgm:if name="Name259" axis="ch ch" ptType="node node" st="3 1" cnt="1 0" func="cnt" op="equ" val="2">
                            <dgm:alg type="cycle">
                              <dgm:param type="ctrShpMap" val="fNode"/>
                              <dgm:param type="stAng" val="165"/>
                              <dgm:param type="spanAng" val="-90"/>
                              <dgm:param type="horzAlign" val="r"/>
                              <dgm:param type="vertAlign" val="b"/>
                            </dgm:alg>
                          </dgm:if>
                          <dgm:else name="Name260">
                            <dgm:alg type="cycle">
                              <dgm:param type="ctrShpMap" val="fNode"/>
                              <dgm:param type="stAng" val="210"/>
                              <dgm:param type="spanAng" val="-180"/>
                            </dgm:alg>
                          </dgm:else>
                        </dgm:choose>
                      </dgm:if>
                      <dgm:if name="Name261" axis="ch" ptType="node" func="cnt" op="equ" val="4">
                        <dgm:choose name="Name262">
                          <dgm:if name="Name263" axis="ch ch" ptType="node node" st="3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264" axis="ch ch" ptType="node node" st="3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265">
                            <dgm:alg type="cycle">
                              <dgm:param type="ctrShpMap" val="fNode"/>
                              <dgm:param type="stAng" val="247.5"/>
                              <dgm:param type="spanAng" val="-135"/>
                            </dgm:alg>
                          </dgm:else>
                        </dgm:choose>
                      </dgm:if>
                      <dgm:if name="Name266" axis="ch" ptType="node" func="cnt" op="equ" val="5">
                        <dgm:choose name="Name267">
                          <dgm:if name="Name268" axis="ch ch" ptType="node node" st="3 1" cnt="1 0" func="cnt" op="equ" val="1">
                            <dgm:alg type="cycle">
                              <dgm:param type="ctrShpMap" val="fNode"/>
                              <dgm:param type="stAng" val="216"/>
                            </dgm:alg>
                          </dgm:if>
                          <dgm:if name="Name269" axis="ch ch" ptType="node node" st="3 1" cnt="1 0" func="cnt" op="equ" val="2">
                            <dgm:alg type="cycle">
                              <dgm:param type="ctrShpMap" val="fNode"/>
                              <dgm:param type="stAng" val="261"/>
                              <dgm:param type="spanAng" val="-90"/>
                            </dgm:alg>
                          </dgm:if>
                          <dgm:else name="Name270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71" axis="ch" ptType="node" func="cnt" op="equ" val="6">
                        <dgm:choose name="Name272">
                          <dgm:if name="Name273" axis="ch ch" ptType="node node" st="3 1" cnt="1 0" func="cnt" op="equ" val="1">
                            <dgm:alg type="cycle">
                              <dgm:param type="ctrShpMap" val="fNode"/>
                              <dgm:param type="stAng" val="240"/>
                            </dgm:alg>
                          </dgm:if>
                          <dgm:if name="Name274" axis="ch ch" ptType="node node" st="3 1" cnt="1 0" func="cnt" op="equ" val="2">
                            <dgm:alg type="cycle">
                              <dgm:param type="ctrShpMap" val="fNode"/>
                              <dgm:param type="stAng" val="285"/>
                              <dgm:param type="spanAng" val="-90"/>
                            </dgm:alg>
                          </dgm:if>
                          <dgm:else name="Name275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76" axis="ch" ptType="node" func="cnt" op="gte" val="7">
                        <dgm:choose name="Name277">
                          <dgm:if name="Name278" axis="ch ch" ptType="node node" st="3 1" cnt="1 0" func="cnt" op="equ" val="1">
                            <dgm:alg type="cycle">
                              <dgm:param type="ctrShpMap" val="fNode"/>
                              <dgm:param type="stAng" val="257"/>
                            </dgm:alg>
                          </dgm:if>
                          <dgm:if name="Name279" axis="ch ch" ptType="node node" st="3 1" cnt="1 0" func="cnt" op="equ" val="2">
                            <dgm:alg type="cycle">
                              <dgm:param type="ctrShpMap" val="fNode"/>
                              <dgm:param type="stAng" val="302"/>
                              <dgm:param type="spanAng" val="-90"/>
                            </dgm:alg>
                          </dgm:if>
                          <dgm:else name="Name280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281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282" axis="ch" ptType="node" st="3" cnt="1">
                  <dgm:layoutNode name="childCenter3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283" axis="ch">
                    <dgm:forEach name="Name284" axis="self" ptType="parTrans">
                      <dgm:layoutNode name="Name285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286" axis="self" ptType="node">
                      <dgm:layoutNode name="text3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287" axis="ch" ptType="parTrans" st="3" cnt="1">
                <dgm:layoutNode name="Name288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3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289"/>
          </dgm:choose>
          <dgm:choose name="Name290">
            <dgm:if name="Name291" axis="ch" ptType="node" func="cnt" op="gte" val="4">
              <dgm:layoutNode name="cycle_4">
                <dgm:choose name="Name292">
                  <dgm:if name="Name293" func="var" arg="dir" op="equ" val="norm">
                    <dgm:choose name="Name294">
                      <dgm:if name="Name295" axis="ch" ptType="node" func="cnt" op="equ" val="4">
                        <dgm:choose name="Name296">
                          <dgm:if name="Name297" axis="ch ch" ptType="node node" st="4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298" axis="ch ch" ptType="node node" st="4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90"/>
                            </dgm:alg>
                          </dgm:if>
                          <dgm:else name="Name299">
                            <dgm:alg type="cycle">
                              <dgm:param type="ctrShpMap" val="fNode"/>
                              <dgm:param type="stAng" val="202.5"/>
                              <dgm:param type="spanAng" val="135"/>
                            </dgm:alg>
                          </dgm:else>
                        </dgm:choose>
                      </dgm:if>
                      <dgm:if name="Name300" axis="ch" ptType="node" func="cnt" op="equ" val="5">
                        <dgm:choose name="Name301">
                          <dgm:if name="Name302" axis="ch ch" ptType="node node" st="4 1" cnt="1 0" func="cnt" op="equ" val="1">
                            <dgm:alg type="cycle">
                              <dgm:param type="ctrShpMap" val="fNode"/>
                              <dgm:param type="stAng" val="216"/>
                            </dgm:alg>
                          </dgm:if>
                          <dgm:if name="Name303" axis="ch ch" ptType="node node" st="4 1" cnt="1 0" func="cnt" op="equ" val="2">
                            <dgm:alg type="cycle">
                              <dgm:param type="ctrShpMap" val="fNode"/>
                              <dgm:param type="stAng" val="171"/>
                              <dgm:param type="spanAng" val="90"/>
                            </dgm:alg>
                          </dgm:if>
                          <dgm:else name="Name304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05" axis="ch" ptType="node" func="cnt" op="equ" val="6">
                        <dgm:choose name="Name306">
                          <dgm:if name="Name307" axis="ch ch" ptType="node node" st="4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308" axis="ch ch" ptType="node node" st="4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309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10" axis="ch" ptType="node" func="cnt" op="gte" val="7">
                        <dgm:choose name="Name311">
                          <dgm:if name="Name312" axis="ch ch" ptType="node node" st="4 1" cnt="1 0" func="cnt" op="equ" val="1">
                            <dgm:alg type="cycle">
                              <dgm:param type="ctrShpMap" val="fNode"/>
                              <dgm:param type="stAng" val="154"/>
                            </dgm:alg>
                          </dgm:if>
                          <dgm:if name="Name313" axis="ch ch" ptType="node node" st="4 1" cnt="1 0" func="cnt" op="equ" val="2">
                            <dgm:alg type="cycle">
                              <dgm:param type="ctrShpMap" val="fNode"/>
                              <dgm:param type="stAng" val="109"/>
                              <dgm:param type="spanAng" val="90"/>
                            </dgm:alg>
                          </dgm:if>
                          <dgm:else name="Name314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315"/>
                    </dgm:choose>
                  </dgm:if>
                  <dgm:else name="Name316">
                    <dgm:choose name="Name317">
                      <dgm:if name="Name318" axis="ch" ptType="node" func="cnt" op="equ" val="4">
                        <dgm:choose name="Name319">
                          <dgm:if name="Name320" axis="ch ch" ptType="node node" st="4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321" axis="ch ch" ptType="node node" st="4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-90"/>
                            </dgm:alg>
                          </dgm:if>
                          <dgm:else name="Name322">
                            <dgm:alg type="cycle">
                              <dgm:param type="ctrShpMap" val="fNode"/>
                              <dgm:param type="stAng" val="157.5"/>
                              <dgm:param type="spanAng" val="-135"/>
                            </dgm:alg>
                          </dgm:else>
                        </dgm:choose>
                      </dgm:if>
                      <dgm:if name="Name323" axis="ch" ptType="node" func="cnt" op="equ" val="5">
                        <dgm:choose name="Name324">
                          <dgm:if name="Name325" axis="ch ch" ptType="node node" st="4 1" cnt="1 0" func="cnt" op="equ" val="1">
                            <dgm:alg type="cycle">
                              <dgm:param type="ctrShpMap" val="fNode"/>
                              <dgm:param type="stAng" val="144"/>
                            </dgm:alg>
                          </dgm:if>
                          <dgm:if name="Name326" axis="ch ch" ptType="node node" st="4 1" cnt="1 0" func="cnt" op="equ" val="2">
                            <dgm:alg type="cycle">
                              <dgm:param type="ctrShpMap" val="fNode"/>
                              <dgm:param type="stAng" val="189"/>
                              <dgm:param type="spanAng" val="-90"/>
                            </dgm:alg>
                          </dgm:if>
                          <dgm:else name="Name327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28" axis="ch" ptType="node" func="cnt" op="equ" val="6">
                        <dgm:choose name="Name329">
                          <dgm:if name="Name330" axis="ch ch" ptType="node node" st="4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331" axis="ch ch" ptType="node node" st="4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332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33" axis="ch" ptType="node" func="cnt" op="gte" val="7">
                        <dgm:choose name="Name334">
                          <dgm:if name="Name335" axis="ch ch" ptType="node node" st="4 1" cnt="1 0" func="cnt" op="equ" val="1">
                            <dgm:alg type="cycle">
                              <dgm:param type="ctrShpMap" val="fNode"/>
                              <dgm:param type="stAng" val="205"/>
                            </dgm:alg>
                          </dgm:if>
                          <dgm:if name="Name336" axis="ch ch" ptType="node node" st="4 1" cnt="1 0" func="cnt" op="equ" val="2">
                            <dgm:alg type="cycle">
                              <dgm:param type="ctrShpMap" val="fNode"/>
                              <dgm:param type="stAng" val="250"/>
                              <dgm:param type="spanAng" val="-90"/>
                            </dgm:alg>
                          </dgm:if>
                          <dgm:else name="Name337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338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339" axis="ch" ptType="node" st="4" cnt="1">
                  <dgm:layoutNode name="childCenter4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340" axis="ch">
                    <dgm:forEach name="Name341" axis="self" ptType="parTrans">
                      <dgm:layoutNode name="Name342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343" axis="self" ptType="node">
                      <dgm:layoutNode name="text4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344" axis="ch" ptType="parTrans" st="4" cnt="1">
                <dgm:layoutNode name="Name345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4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346"/>
          </dgm:choose>
          <dgm:choose name="Name347">
            <dgm:if name="Name348" axis="ch" ptType="node" func="cnt" op="gte" val="5">
              <dgm:layoutNode name="cycle_5">
                <dgm:choose name="Name349">
                  <dgm:if name="Name350" func="var" arg="dir" op="equ" val="norm">
                    <dgm:choose name="Name351">
                      <dgm:if name="Name352" axis="ch" ptType="node" func="cnt" op="equ" val="5">
                        <dgm:choose name="Name353">
                          <dgm:if name="Name354" axis="ch ch" ptType="node node" st="5 1" cnt="1 0" func="cnt" op="equ" val="1">
                            <dgm:alg type="cycle">
                              <dgm:param type="ctrShpMap" val="fNode"/>
                              <dgm:param type="stAng" val="288"/>
                            </dgm:alg>
                          </dgm:if>
                          <dgm:if name="Name355" axis="ch ch" ptType="node node" st="5 1" cnt="1 0" func="cnt" op="equ" val="2">
                            <dgm:alg type="cycle">
                              <dgm:param type="ctrShpMap" val="fNode"/>
                              <dgm:param type="stAng" val="243"/>
                              <dgm:param type="spanAng" val="90"/>
                            </dgm:alg>
                          </dgm:if>
                          <dgm:else name="Name356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57" axis="ch" ptType="node" func="cnt" op="equ" val="6">
                        <dgm:choose name="Name358">
                          <dgm:if name="Name359" axis="ch ch" ptType="node node" st="5 1" cnt="1 0" func="cnt" op="equ" val="1">
                            <dgm:alg type="cycle">
                              <dgm:param type="ctrShpMap" val="fNode"/>
                              <dgm:param type="stAng" val="240"/>
                            </dgm:alg>
                          </dgm:if>
                          <dgm:if name="Name360" axis="ch ch" ptType="node node" st="5 1" cnt="1 0" func="cnt" op="equ" val="2">
                            <dgm:alg type="cycle">
                              <dgm:param type="ctrShpMap" val="fNode"/>
                              <dgm:param type="stAng" val="195"/>
                              <dgm:param type="spanAng" val="90"/>
                            </dgm:alg>
                          </dgm:if>
                          <dgm:else name="Name361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62" axis="ch" ptType="node" func="cnt" op="gte" val="7">
                        <dgm:choose name="Name363">
                          <dgm:if name="Name364" axis="ch ch" ptType="node node" st="5 1" cnt="1 0" func="cnt" op="equ" val="1">
                            <dgm:alg type="cycle">
                              <dgm:param type="ctrShpMap" val="fNode"/>
                              <dgm:param type="stAng" val="205"/>
                            </dgm:alg>
                          </dgm:if>
                          <dgm:if name="Name365" axis="ch ch" ptType="node node" st="5 1" cnt="1 0" func="cnt" op="equ" val="2">
                            <dgm:alg type="cycle">
                              <dgm:param type="ctrShpMap" val="fNode"/>
                              <dgm:param type="stAng" val="160"/>
                              <dgm:param type="spanAng" val="90"/>
                            </dgm:alg>
                          </dgm:if>
                          <dgm:else name="Name366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367"/>
                    </dgm:choose>
                  </dgm:if>
                  <dgm:else name="Name368">
                    <dgm:choose name="Name369">
                      <dgm:if name="Name370" axis="ch" ptType="node" func="cnt" op="equ" val="5">
                        <dgm:choose name="Name371">
                          <dgm:if name="Name372" axis="ch ch" ptType="node node" st="5 1" cnt="1 0" func="cnt" op="equ" val="1">
                            <dgm:alg type="cycle">
                              <dgm:param type="ctrShpMap" val="fNode"/>
                              <dgm:param type="stAng" val="72"/>
                            </dgm:alg>
                          </dgm:if>
                          <dgm:if name="Name373" axis="ch ch" ptType="node node" st="5 1" cnt="1 0" func="cnt" op="equ" val="2">
                            <dgm:alg type="cycle">
                              <dgm:param type="ctrShpMap" val="fNode"/>
                              <dgm:param type="stAng" val="117"/>
                              <dgm:param type="spanAng" val="-90"/>
                            </dgm:alg>
                          </dgm:if>
                          <dgm:else name="Name374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75" axis="ch" ptType="node" func="cnt" op="equ" val="6">
                        <dgm:choose name="Name376">
                          <dgm:if name="Name377" axis="ch ch" ptType="node node" st="5 1" cnt="1 0" func="cnt" op="equ" val="1">
                            <dgm:alg type="cycle">
                              <dgm:param type="ctrShpMap" val="fNode"/>
                              <dgm:param type="stAng" val="120"/>
                            </dgm:alg>
                          </dgm:if>
                          <dgm:if name="Name378" axis="ch ch" ptType="node node" st="5 1" cnt="1 0" func="cnt" op="equ" val="2">
                            <dgm:alg type="cycle">
                              <dgm:param type="ctrShpMap" val="fNode"/>
                              <dgm:param type="stAng" val="165"/>
                              <dgm:param type="spanAng" val="-90"/>
                            </dgm:alg>
                          </dgm:if>
                          <dgm:else name="Name379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80" axis="ch" ptType="node" func="cnt" op="gte" val="7">
                        <dgm:choose name="Name381">
                          <dgm:if name="Name382" axis="ch ch" ptType="node node" st="5 1" cnt="1 0" func="cnt" op="equ" val="1">
                            <dgm:alg type="cycle">
                              <dgm:param type="ctrShpMap" val="fNode"/>
                              <dgm:param type="stAng" val="154"/>
                            </dgm:alg>
                          </dgm:if>
                          <dgm:if name="Name383" axis="ch ch" ptType="node node" st="5 1" cnt="1 0" func="cnt" op="equ" val="2">
                            <dgm:alg type="cycle">
                              <dgm:param type="ctrShpMap" val="fNode"/>
                              <dgm:param type="stAng" val="199"/>
                              <dgm:param type="spanAng" val="-90"/>
                            </dgm:alg>
                          </dgm:if>
                          <dgm:else name="Name384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385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386" axis="ch" ptType="node" st="5" cnt="1">
                  <dgm:layoutNode name="childCenter5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387" axis="ch">
                    <dgm:forEach name="Name388" axis="self" ptType="parTrans">
                      <dgm:layoutNode name="Name389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390" axis="self" ptType="node">
                      <dgm:layoutNode name="text5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391" axis="ch" ptType="parTrans" st="5" cnt="1">
                <dgm:layoutNode name="Name392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5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393"/>
          </dgm:choose>
          <dgm:choose name="Name394">
            <dgm:if name="Name395" axis="ch" ptType="node" func="cnt" op="gte" val="6">
              <dgm:layoutNode name="cycle_6">
                <dgm:choose name="Name396">
                  <dgm:if name="Name397" func="var" arg="dir" op="equ" val="norm">
                    <dgm:choose name="Name398">
                      <dgm:if name="Name399" axis="ch" ptType="node" func="cnt" op="equ" val="6">
                        <dgm:choose name="Name400">
                          <dgm:if name="Name401" axis="ch ch" ptType="node node" st="6 1" cnt="1 0" func="cnt" op="equ" val="1">
                            <dgm:alg type="cycle">
                              <dgm:param type="ctrShpMap" val="fNode"/>
                              <dgm:param type="stAng" val="300"/>
                            </dgm:alg>
                          </dgm:if>
                          <dgm:if name="Name402" axis="ch ch" ptType="node node" st="6 1" cnt="1 0" func="cnt" op="equ" val="2">
                            <dgm:alg type="cycle">
                              <dgm:param type="ctrShpMap" val="fNode"/>
                              <dgm:param type="stAng" val="255"/>
                              <dgm:param type="spanAng" val="90"/>
                            </dgm:alg>
                          </dgm:if>
                          <dgm:else name="Name403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404" axis="ch" ptType="node" func="cnt" op="gte" val="7">
                        <dgm:choose name="Name405">
                          <dgm:if name="Name406" axis="ch ch" ptType="node node" st="6 1" cnt="1 0" func="cnt" op="equ" val="1">
                            <dgm:alg type="cycle">
                              <dgm:param type="ctrShpMap" val="fNode"/>
                              <dgm:param type="stAng" val="257"/>
                            </dgm:alg>
                          </dgm:if>
                          <dgm:if name="Name407" axis="ch ch" ptType="node node" st="6 1" cnt="1 0" func="cnt" op="equ" val="2">
                            <dgm:alg type="cycle">
                              <dgm:param type="ctrShpMap" val="fNode"/>
                              <dgm:param type="stAng" val="212"/>
                              <dgm:param type="spanAng" val="90"/>
                            </dgm:alg>
                          </dgm:if>
                          <dgm:else name="Name40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409"/>
                    </dgm:choose>
                  </dgm:if>
                  <dgm:else name="Name410">
                    <dgm:choose name="Name411">
                      <dgm:if name="Name412" axis="ch" ptType="node" func="cnt" op="equ" val="6">
                        <dgm:choose name="Name413">
                          <dgm:if name="Name414" axis="ch ch" ptType="node node" st="6 1" cnt="1 0" func="cnt" op="equ" val="1">
                            <dgm:alg type="cycle">
                              <dgm:param type="ctrShpMap" val="fNode"/>
                              <dgm:param type="stAng" val="60"/>
                            </dgm:alg>
                          </dgm:if>
                          <dgm:if name="Name415" axis="ch ch" ptType="node node" st="6 1" cnt="1 0" func="cnt" op="equ" val="2">
                            <dgm:alg type="cycle">
                              <dgm:param type="ctrShpMap" val="fNode"/>
                              <dgm:param type="stAng" val="105"/>
                              <dgm:param type="spanAng" val="-90"/>
                            </dgm:alg>
                          </dgm:if>
                          <dgm:else name="Name41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417" axis="ch" ptType="node" func="cnt" op="gte" val="7">
                        <dgm:choose name="Name418">
                          <dgm:if name="Name419" axis="ch ch" ptType="node node" st="6 1" cnt="1 0" func="cnt" op="equ" val="1">
                            <dgm:alg type="cycle">
                              <dgm:param type="ctrShpMap" val="fNode"/>
                              <dgm:param type="stAng" val="102"/>
                            </dgm:alg>
                          </dgm:if>
                          <dgm:if name="Name420" axis="ch ch" ptType="node node" st="6 1" cnt="1 0" func="cnt" op="equ" val="2">
                            <dgm:alg type="cycle">
                              <dgm:param type="ctrShpMap" val="fNode"/>
                              <dgm:param type="stAng" val="147"/>
                              <dgm:param type="spanAng" val="-90"/>
                            </dgm:alg>
                          </dgm:if>
                          <dgm:else name="Name421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422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423" axis="ch" ptType="node" st="6" cnt="1">
                  <dgm:layoutNode name="childCenter6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424" axis="ch">
                    <dgm:forEach name="Name425" axis="self" ptType="parTrans">
                      <dgm:layoutNode name="Name426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427" axis="self" ptType="node">
                      <dgm:layoutNode name="text6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428" axis="ch" ptType="parTrans" st="6" cnt="1">
                <dgm:layoutNode name="Name429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6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430"/>
          </dgm:choose>
          <dgm:choose name="Name431">
            <dgm:if name="Name432" axis="ch" ptType="node" func="cnt" op="gte" val="7">
              <dgm:layoutNode name="cycle_7">
                <dgm:choose name="Name433">
                  <dgm:if name="Name434" func="var" arg="dir" op="equ" val="norm">
                    <dgm:choose name="Name435">
                      <dgm:if name="Name436" axis="ch" ptType="node" func="cnt" op="gte" val="7">
                        <dgm:choose name="Name437">
                          <dgm:if name="Name438" axis="ch ch" ptType="node node" st="7 1" cnt="1 0" func="cnt" op="equ" val="1">
                            <dgm:alg type="cycle">
                              <dgm:param type="ctrShpMap" val="fNode"/>
                              <dgm:param type="stAng" val="308"/>
                            </dgm:alg>
                          </dgm:if>
                          <dgm:if name="Name439" axis="ch ch" ptType="node node" st="7 1" cnt="1 0" func="cnt" op="equ" val="2">
                            <dgm:alg type="cycle">
                              <dgm:param type="ctrShpMap" val="fNode"/>
                              <dgm:param type="stAng" val="263"/>
                              <dgm:param type="spanAng" val="90"/>
                            </dgm:alg>
                          </dgm:if>
                          <dgm:else name="Name44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441"/>
                    </dgm:choose>
                  </dgm:if>
                  <dgm:else name="Name442">
                    <dgm:choose name="Name443">
                      <dgm:if name="Name444" axis="ch" ptType="node" func="cnt" op="gte" val="7">
                        <dgm:choose name="Name445">
                          <dgm:if name="Name446" axis="ch ch" ptType="node node" st="7 1" cnt="1 0" func="cnt" op="equ" val="1">
                            <dgm:alg type="cycle">
                              <dgm:param type="ctrShpMap" val="fNode"/>
                              <dgm:param type="stAng" val="51"/>
                            </dgm:alg>
                          </dgm:if>
                          <dgm:if name="Name447" axis="ch ch" ptType="node node" st="7 1" cnt="1 0" func="cnt" op="equ" val="2">
                            <dgm:alg type="cycle">
                              <dgm:param type="ctrShpMap" val="fNode"/>
                              <dgm:param type="stAng" val="96"/>
                              <dgm:param type="spanAng" val="-90"/>
                            </dgm:alg>
                          </dgm:if>
                          <dgm:else name="Name448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449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450" axis="ch" ptType="node" st="7" cnt="1">
                  <dgm:layoutNode name="childCenter7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451" axis="ch">
                    <dgm:forEach name="Name452" axis="self" ptType="parTrans">
                      <dgm:layoutNode name="Name453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454" axis="self" ptType="node">
                      <dgm:layoutNode name="text7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455" axis="ch" ptType="parTrans" st="7" cnt="1">
                <dgm:layoutNode name="Name456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7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457"/>
          </dgm:choose>
        </dgm:else>
      </dgm:choose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5/8/layout/cycle3">
  <dgm:title val=""/>
  <dgm:desc val=""/>
  <dgm:catLst>
    <dgm:cat type="cycle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ch" ptType="node" func="cnt" op="equ" val="2">
        <dgm:alg type="composite">
          <dgm:param type="ar" val="0.9"/>
        </dgm:alg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  <dgm:constr type="ctrX" for="ch" forName="node1" refType="w" fact="0.5"/>
          <dgm:constr type="t" for="ch" forName="node1"/>
          <dgm:constr type="w" for="ch" forName="node1" refType="w" fact="0.8"/>
          <dgm:constr type="h" for="ch" forName="node1" refType="w" refFor="ch" refForName="node1" fact="0.5"/>
          <dgm:constr type="ctrX" for="ch" forName="sibTrans" refType="w" fact="0.5"/>
          <dgm:constr type="t" for="ch" forName="sibTrans"/>
          <dgm:constr type="w" for="ch" forName="sibTrans" refType="w" fact="0.8"/>
          <dgm:constr type="h" for="ch" forName="sibTrans" refType="w" refFor="ch" refForName="node1" fact="0.5"/>
          <dgm:constr type="userA" for="ch" forName="sibTrans" refType="w" fact="1.07"/>
          <dgm:constr type="ctrX" for="ch" forName="node2" refType="w" fact="0.5"/>
          <dgm:constr type="b" for="ch" forName="node2" refType="h"/>
          <dgm:constr type="w" for="ch" forName="node2" refType="w" fact="0.8"/>
          <dgm:constr type="h" for="ch" forName="node2" refType="w" refFor="ch" refForName="node1" fact="0.5"/>
          <dgm:constr type="l" for="ch" forName="sp1"/>
          <dgm:constr type="t" for="ch" forName="sp1" refType="h" fact="0.5"/>
          <dgm:constr type="w" for="ch" forName="sp1" val="1"/>
          <dgm:constr type="h" for="ch" forName="sp1" val="1"/>
          <dgm:constr type="r" for="ch" forName="sp2" refType="w"/>
          <dgm:constr type="t" for="ch" forName="sp2" refType="h" fact="0.5"/>
          <dgm:constr type="w" for="ch" forName="sp2" val="1"/>
          <dgm:constr type="h" for="ch" forName="sp2" val="1"/>
        </dgm:constrLst>
        <dgm:ruleLst/>
      </dgm:if>
      <dgm:else name="Name3">
        <dgm:alg type="composite"/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</dgm:constrLst>
        <dgm:ruleLst/>
      </dgm:else>
    </dgm:choose>
    <dgm:choose name="Name4">
      <dgm:if name="Name5" axis="ch" ptType="node" func="cnt" op="equ" val="2">
        <dgm:layoutNode name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ibTrans" styleLbl="bgShp">
          <dgm:choose name="Name6">
            <dgm:if name="Name7" func="var" arg="dir" op="equ" val="norm">
              <dgm:alg type="conn">
                <dgm:param type="connRout" val="longCurve"/>
                <dgm:param type="begPts" val="midR"/>
                <dgm:param type="endPts" val="midL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 fact="-1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if>
            <dgm:else name="Name8">
              <dgm:alg type="conn">
                <dgm:param type="connRout" val="longCurve"/>
                <dgm:param type="begPts" val="midL"/>
                <dgm:param type="endPts" val="midR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else>
          </dgm:choose>
          <dgm:ruleLst/>
        </dgm:layoutNode>
        <dgm:layoutNode name="node2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p1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sp2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if>
      <dgm:else name="Name9">
        <dgm:layoutNode name="cycle">
          <dgm:choose name="Name10">
            <dgm:if name="Name11" func="var" arg="dir" op="equ" val="norm">
              <dgm:alg type="cycle">
                <dgm:param type="stAng" val="0"/>
                <dgm:param type="spanAng" val="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 fact="-1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if>
            <dgm:else name="Name12">
              <dgm:alg type="cycle">
                <dgm:param type="stAng" val="0"/>
                <dgm:param type="spanAng" val="-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else>
          </dgm:choose>
          <dgm:ruleLst/>
          <dgm:forEach name="nodesFirstNodeForEach" axis="ch" ptType="node" cnt="1">
            <dgm:layoutNode name="nodeFirstNode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forEach name="sibTransForEach" axis="followSib" ptType="sibTrans" cnt="1">
              <dgm:layoutNode name="sibTransFirstNode" styleLbl="bgShp">
                <dgm:choose name="Name13">
                  <dgm:if name="Name14" func="var" arg="dir" op="equ" val="norm">
                    <dgm:alg type="conn">
                      <dgm:param type="connRout" val="longCurve"/>
                      <dgm:param type="begPts" val="midR"/>
                      <dgm:param type="endPts" val="midL"/>
                      <dgm:param type="dstNode" val="nodeFirstNode"/>
                    </dgm:alg>
                  </dgm:if>
                  <dgm:else name="Name15">
                    <dgm:alg type="conn">
                      <dgm:param type="connRout" val="longCurve"/>
                      <dgm:param type="begPts" val="midL"/>
                      <dgm:param type="endPts" val="midR"/>
                      <dgm:param type="dstNode" val="nodeFirstNode"/>
                    </dgm:alg>
                  </dgm:else>
                </dgm:choose>
                <dgm:shape xmlns:r="http://schemas.openxmlformats.org/officeDocument/2006/relationships" type="conn" r:blip="" zOrderOff="-2">
                  <dgm:adjLst/>
                </dgm:shape>
                <dgm:presOf axis="self"/>
                <dgm:choose name="Name16">
                  <dgm:if name="Name17" axis="par ch" ptType="doc node" func="cnt" op="equ" val="3">
                    <dgm:constrLst>
                      <dgm:constr type="userA"/>
                      <dgm:constr type="diam" refType="userA" fact="1.01"/>
                      <dgm:constr type="begPad" refType="connDist" fact="-0.2"/>
                      <dgm:constr type="endPad" refType="connDist" fact="0.05"/>
                    </dgm:constrLst>
                  </dgm:if>
                  <dgm:if name="Name18" axis="par ch" ptType="doc node" func="cnt" op="equ" val="4">
                    <dgm:constrLst>
                      <dgm:constr type="userA"/>
                      <dgm:constr type="diam" refType="userA" fact="1.26"/>
                      <dgm:constr type="begPad" refType="connDist" fact="-0.2"/>
                      <dgm:constr type="endPad" refType="connDist" fact="0.05"/>
                    </dgm:constrLst>
                  </dgm:if>
                  <dgm:if name="Name19" axis="par ch" ptType="doc node" func="cnt" op="equ" val="5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if>
                  <dgm:if name="Name20" axis="par ch" ptType="doc node" func="cnt" op="equ" val="6">
                    <dgm:constrLst>
                      <dgm:constr type="userA"/>
                      <dgm:constr type="diam" refType="userA" fact="1.1"/>
                      <dgm:constr type="begPad" refType="connDist" fact="-0.2"/>
                      <dgm:constr type="endPad" refType="connDist" fact="0.05"/>
                    </dgm:constrLst>
                  </dgm:if>
                  <dgm:else name="Name21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else>
                </dgm:choose>
                <dgm:ruleLst/>
              </dgm:layoutNode>
            </dgm:forEach>
          </dgm:forEach>
          <dgm:forEach name="followingNodesForEach" axis="ch" ptType="node" st="2">
            <dgm:layoutNode name="nodeFollowingNodes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forEach>
        </dgm:layoutNode>
      </dgm:else>
    </dgm:choose>
  </dgm:layoutNode>
</dgm:layoutDef>
</file>

<file path=ppt/diagrams/layout15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16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17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18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Process4">
  <dgm:title val=""/>
  <dgm:desc val=""/>
  <dgm:catLst>
    <dgm:cat type="process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tSp" refType="w"/>
      <dgm:constr type="h" for="ch" forName="tSp" refType="h" fact="0.15"/>
      <dgm:constr type="l" for="ch" forName="tSp"/>
      <dgm:constr type="t" for="ch" forName="tSp"/>
      <dgm:constr type="w" for="ch" forName="bSp" refType="w"/>
      <dgm:constr type="h" for="ch" forName="bSp" refType="h" fact="0.15"/>
      <dgm:constr type="l" for="ch" forName="bSp"/>
      <dgm:constr type="t" for="ch" forName="bSp" refType="h" fact="0.85"/>
      <dgm:constr type="w" for="ch" forName="process" refType="w"/>
      <dgm:constr type="h" for="ch" forName="process" refType="h" fact="0.7"/>
      <dgm:constr type="l" for="ch" forName="process"/>
      <dgm:constr type="t" for="ch" forName="process" refType="h" fact="0.15"/>
    </dgm:constrLst>
    <dgm:ruleLst/>
    <dgm:layoutNode name="tSp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bSp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process">
      <dgm:choose name="Name1">
        <dgm:if name="Name2" func="var" arg="dir" op="equ" val="norm">
          <dgm:alg type="lin">
            <dgm:param type="linDir" val="fromL"/>
          </dgm:alg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osite1" refType="w"/>
        <dgm:constr type="w" for="ch" forName="composite2" refType="w" refFor="ch" refForName="composite1" op="equ"/>
        <dgm:constr type="h" for="ch" forName="composite1" refType="h"/>
        <dgm:constr type="h" for="ch" forName="composite2" refType="h" refFor="ch" refForName="composite1" op="equ"/>
        <dgm:constr type="primFontSz" for="des" forName="parentNode1" val="65"/>
        <dgm:constr type="primFontSz" for="des" forName="parentNode2" refType="primFontSz" refFor="des" refForName="parentNode1" op="equ"/>
        <dgm:constr type="secFontSz" for="des" forName="childNode1tx" val="65"/>
        <dgm:constr type="secFontSz" for="des" forName="childNode2tx" refType="secFontSz" refFor="des" refForName="childNode1tx" op="equ"/>
        <dgm:constr type="w" for="des" ptType="sibTrans" refType="w" refFor="ch" refForName="composite1" op="equ" fact="0.05"/>
      </dgm:constrLst>
      <dgm:ruleLst/>
      <dgm:forEach name="Name4" axis="ch" ptType="node" step="2">
        <dgm:layoutNode name="composite1">
          <dgm:alg type="composite">
            <dgm:param type="ar" val="0.943"/>
          </dgm:alg>
          <dgm:shape xmlns:r="http://schemas.openxmlformats.org/officeDocument/2006/relationships" r:blip="">
            <dgm:adjLst/>
          </dgm:shape>
          <dgm:presOf/>
          <dgm:choose name="Name5">
            <dgm:if name="Name6" func="var" arg="dir" op="equ" val="norm">
              <dgm:constrLst>
                <dgm:constr type="h" refType="w" fact="1.06"/>
                <dgm:constr type="w" for="ch" forName="dummyNode1" refType="w"/>
                <dgm:constr type="h" for="ch" forName="dummyNode1" refType="h"/>
                <dgm:constr type="t" for="ch" forName="dummyNode1"/>
                <dgm:constr type="l" for="ch" forName="dummyNode1"/>
                <dgm:constr type="w" for="ch" forName="childNode1" refType="w" fact="0.9"/>
                <dgm:constr type="h" for="ch" forName="childNode1" refType="h" fact="0.7"/>
                <dgm:constr type="t" for="ch" forName="childNode1" refType="h" fact="0.15"/>
                <dgm:constr type="l" for="ch" forName="childNode1"/>
                <dgm:constr type="w" for="ch" forName="childNode1tx" refType="w" fact="0.9"/>
                <dgm:constr type="h" for="ch" forName="childNode1tx" refType="h" fact="0.55"/>
                <dgm:constr type="t" for="ch" forName="childNode1tx" refType="h" fact="0.15"/>
                <dgm:constr type="l" for="ch" forName="childNode1tx"/>
                <dgm:constr type="w" for="ch" forName="parentNode1" refType="w" fact="0.8"/>
                <dgm:constr type="h" for="ch" forName="parentNode1" refType="h" fact="0.3"/>
                <dgm:constr type="t" for="ch" forName="parentNode1" refType="h" fact="0.7"/>
                <dgm:constr type="l" for="ch" forName="parentNode1" refType="w" fact="0.2"/>
                <dgm:constr type="w" for="ch" forName="connSite1" refType="w" fact="0.01"/>
                <dgm:constr type="h" for="ch" forName="connSite1" refType="h" fact="0.01"/>
                <dgm:constr type="t" for="ch" forName="connSite1"/>
                <dgm:constr type="l" for="ch" forName="connSite1" refType="w" fact="0.35"/>
              </dgm:constrLst>
            </dgm:if>
            <dgm:else name="Name7">
              <dgm:constrLst>
                <dgm:constr type="h" refType="w" fact="1.06"/>
                <dgm:constr type="w" for="ch" forName="dummyNode1" refType="w"/>
                <dgm:constr type="h" for="ch" forName="dummyNode1" refType="h"/>
                <dgm:constr type="t" for="ch" forName="dummyNode1"/>
                <dgm:constr type="l" for="ch" forName="dummyNode1"/>
                <dgm:constr type="w" for="ch" forName="childNode1" refType="w" fact="0.9"/>
                <dgm:constr type="h" for="ch" forName="childNode1" refType="h" fact="0.7"/>
                <dgm:constr type="t" for="ch" forName="childNode1" refType="h" fact="0.15"/>
                <dgm:constr type="l" for="ch" forName="childNode1" refType="w" fact="0.1"/>
                <dgm:constr type="w" for="ch" forName="childNode1tx" refType="w" fact="0.9"/>
                <dgm:constr type="h" for="ch" forName="childNode1tx" refType="h" fact="0.55"/>
                <dgm:constr type="t" for="ch" forName="childNode1tx" refType="h" fact="0.15"/>
                <dgm:constr type="l" for="ch" forName="childNode1tx" refType="w" fact="0.1"/>
                <dgm:constr type="w" for="ch" forName="parentNode1" refType="w" fact="0.8"/>
                <dgm:constr type="h" for="ch" forName="parentNode1" refType="h" fact="0.3"/>
                <dgm:constr type="t" for="ch" forName="parentNode1" refType="h" fact="0.7"/>
                <dgm:constr type="l" for="ch" forName="parentNode1"/>
                <dgm:constr type="w" for="ch" forName="connSite1" refType="w" fact="0.01"/>
                <dgm:constr type="h" for="ch" forName="connSite1" refType="h" fact="0.01"/>
                <dgm:constr type="t" for="ch" forName="connSite1"/>
                <dgm:constr type="l" for="ch" forName="connSite1" refType="w" fact="0.65"/>
              </dgm:constrLst>
            </dgm:else>
          </dgm:choose>
          <dgm:ruleLst/>
          <dgm:layoutNode name="dummyNode1">
            <dgm:alg type="sp"/>
            <dgm:shape xmlns:r="http://schemas.openxmlformats.org/officeDocument/2006/relationships" type="rect" r:blip="" hideGeom="1">
              <dgm:adjLst/>
            </dgm:shape>
            <dgm:presOf/>
            <dgm:constrLst/>
            <dgm:ruleLst/>
          </dgm:layoutNode>
          <dgm:layoutNode name="childNode1" styleLbl="bgAcc1">
            <dgm:varLst>
              <dgm:bulletEnabled val="1"/>
            </dgm:varLst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/>
            <dgm:ruleLst/>
          </dgm:layoutNode>
          <dgm:layoutNode name="childNode1tx" styleLbl="bgAcc1">
            <dgm:varLst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 axis="des" ptType="node"/>
            <dgm:constrLst>
              <dgm:constr type="secFontSz" val="65"/>
              <dgm:constr type="primFontSz" refType="secFontSz"/>
              <dgm:constr type="tMarg" refType="secFontSz" fact="0.15"/>
              <dgm:constr type="bMarg" refType="secFontSz" fact="0.15"/>
              <dgm:constr type="lMarg" refType="secFontSz" fact="0.15"/>
              <dgm:constr type="rMarg" refType="secFontSz" fact="0.15"/>
            </dgm:constrLst>
            <dgm:ruleLst>
              <dgm:rule type="secFontSz" val="5" fact="NaN" max="NaN"/>
            </dgm:ruleLst>
          </dgm:layoutNode>
          <dgm:layoutNode name="parentNode1" styleLbl="node1">
            <dgm:varLst>
              <dgm:chMax val="1"/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1"/>
              <dgm:constr type="bMarg" refType="primFontSz" fact="0.1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  <dgm:layoutNode name="connSite1" moveWith="childNode1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forEach name="Name8" axis="followSib" ptType="sibTrans" cnt="1">
          <dgm:layoutNode name="Name9">
            <dgm:alg type="conn">
              <dgm:param type="connRout" val="curve"/>
              <dgm:param type="srcNode" val="parentNode1"/>
              <dgm:param type="dstNode" val="connSite2"/>
              <dgm:param type="begPts" val="bCtr"/>
              <dgm:param type="endPts" val="bCtr"/>
            </dgm:alg>
            <dgm:shape xmlns:r="http://schemas.openxmlformats.org/officeDocument/2006/relationships" type="conn" r:blip="" zOrderOff="-2">
              <dgm:adjLst/>
            </dgm:shape>
            <dgm:presOf axis="self"/>
            <dgm:choose name="Name10">
              <dgm:if name="Name11" func="var" arg="dir" op="equ" val="norm">
                <dgm:constrLst>
                  <dgm:constr type="h" refType="w" fact="0.35"/>
                  <dgm:constr type="wArH" refType="h"/>
                  <dgm:constr type="hArH" refType="h"/>
                  <dgm:constr type="connDist"/>
                  <dgm:constr type="diam" refType="connDist" fact="-1.15"/>
                  <dgm:constr type="begPad"/>
                  <dgm:constr type="endPad"/>
                </dgm:constrLst>
              </dgm:if>
              <dgm:else name="Name12">
                <dgm:constrLst>
                  <dgm:constr type="h" refType="w" fact="0.35"/>
                  <dgm:constr type="wArH" refType="h"/>
                  <dgm:constr type="hArH" refType="h"/>
                  <dgm:constr type="connDist"/>
                  <dgm:constr type="diam" refType="connDist" fact="1.15"/>
                  <dgm:constr type="begPad"/>
                  <dgm:constr type="endPad"/>
                </dgm:constrLst>
              </dgm:else>
            </dgm:choose>
            <dgm:ruleLst/>
          </dgm:layoutNode>
        </dgm:forEach>
        <dgm:forEach name="Name13" axis="followSib" ptType="node" cnt="1">
          <dgm:layoutNode name="composite2">
            <dgm:alg type="composite">
              <dgm:param type="ar" val="0.943"/>
            </dgm:alg>
            <dgm:shape xmlns:r="http://schemas.openxmlformats.org/officeDocument/2006/relationships" r:blip="">
              <dgm:adjLst/>
            </dgm:shape>
            <dgm:presOf/>
            <dgm:choose name="Name14">
              <dgm:if name="Name15" func="var" arg="dir" op="equ" val="norm">
                <dgm:constrLst>
                  <dgm:constr type="h" refType="w" fact="1.06"/>
                  <dgm:constr type="w" for="ch" forName="dummyNode2" refType="w"/>
                  <dgm:constr type="h" for="ch" forName="dummyNode2" refType="h"/>
                  <dgm:constr type="t" for="ch" forName="dummyNode2"/>
                  <dgm:constr type="l" for="ch" forName="dummyNode2"/>
                  <dgm:constr type="w" for="ch" forName="childNode2" refType="w" fact="0.9"/>
                  <dgm:constr type="h" for="ch" forName="childNode2" refType="h" fact="0.7"/>
                  <dgm:constr type="t" for="ch" forName="childNode2" refType="h" fact="0.15"/>
                  <dgm:constr type="l" for="ch" forName="childNode2"/>
                  <dgm:constr type="w" for="ch" forName="childNode2tx" refType="w" fact="0.9"/>
                  <dgm:constr type="h" for="ch" forName="childNode2tx" refType="h" fact="0.55"/>
                  <dgm:constr type="t" for="ch" forName="childNode2tx" refType="h" fact="0.3"/>
                  <dgm:constr type="l" for="ch" forName="childNode2tx"/>
                  <dgm:constr type="w" for="ch" forName="parentNode2" refType="w" fact="0.8"/>
                  <dgm:constr type="h" for="ch" forName="parentNode2" refType="h" fact="0.3"/>
                  <dgm:constr type="t" for="ch" forName="parentNode2"/>
                  <dgm:constr type="l" for="ch" forName="parentNode2" refType="w" fact="0.2"/>
                  <dgm:constr type="w" for="ch" forName="connSite2" refType="w" fact="0.01"/>
                  <dgm:constr type="h" for="ch" forName="connSite2" refType="h" fact="0.01"/>
                  <dgm:constr type="t" for="ch" forName="connSite2" refType="h" fact="0.99"/>
                  <dgm:constr type="l" for="ch" forName="connSite2" refType="w" fact="0.25"/>
                </dgm:constrLst>
              </dgm:if>
              <dgm:else name="Name16">
                <dgm:constrLst>
                  <dgm:constr type="h" refType="w" fact="1.06"/>
                  <dgm:constr type="w" for="ch" forName="dummyNode2" refType="w"/>
                  <dgm:constr type="h" for="ch" forName="dummyNode2" refType="h"/>
                  <dgm:constr type="t" for="ch" forName="dummyNode2"/>
                  <dgm:constr type="l" for="ch" forName="dummyNode2"/>
                  <dgm:constr type="w" for="ch" forName="childNode2" refType="w" fact="0.9"/>
                  <dgm:constr type="h" for="ch" forName="childNode2" refType="h" fact="0.7"/>
                  <dgm:constr type="t" for="ch" forName="childNode2" refType="h" fact="0.15"/>
                  <dgm:constr type="l" for="ch" forName="childNode2" refType="w" fact="0.1"/>
                  <dgm:constr type="w" for="ch" forName="childNode2tx" refType="w" fact="0.9"/>
                  <dgm:constr type="h" for="ch" forName="childNode2tx" refType="h" fact="0.55"/>
                  <dgm:constr type="t" for="ch" forName="childNode2tx" refType="h" fact="0.3"/>
                  <dgm:constr type="l" for="ch" forName="childNode2tx" refType="w" fact="0.1"/>
                  <dgm:constr type="w" for="ch" forName="parentNode2" refType="w" fact="0.8"/>
                  <dgm:constr type="h" for="ch" forName="parentNode2" refType="h" fact="0.3"/>
                  <dgm:constr type="t" for="ch" forName="parentNode2"/>
                  <dgm:constr type="l" for="ch" forName="parentNode2"/>
                  <dgm:constr type="w" for="ch" forName="connSite2" refType="w" fact="0.01"/>
                  <dgm:constr type="h" for="ch" forName="connSite2" refType="h" fact="0.01"/>
                  <dgm:constr type="t" for="ch" forName="connSite2" refType="h" fact="0.99"/>
                  <dgm:constr type="l" for="ch" forName="connSite2" refType="w" fact="0.85"/>
                </dgm:constrLst>
              </dgm:else>
            </dgm:choose>
            <dgm:ruleLst/>
            <dgm:layoutNode name="dummyNode2">
              <dgm:alg type="sp"/>
              <dgm:shape xmlns:r="http://schemas.openxmlformats.org/officeDocument/2006/relationships" type="rect" r:blip="" hideGeom="1">
                <dgm:adjLst/>
              </dgm:shape>
              <dgm:presOf/>
              <dgm:constrLst/>
              <dgm:ruleLst/>
            </dgm:layoutNode>
            <dgm:layoutNode name="childNode2" styleLbl="bgAcc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des" ptType="node"/>
              <dgm:constrLst/>
              <dgm:ruleLst/>
            </dgm:layoutNode>
            <dgm:layoutNode name="childNode2tx" styleLbl="bgAcc1">
              <dgm:varLst>
                <dgm:bulletEnabled val="1"/>
              </dgm:varLst>
              <dgm:alg type="tx">
                <dgm:param type="stBulletLvl" val="1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15"/>
                <dgm:constr type="bMarg" refType="secFontSz" fact="0.15"/>
                <dgm:constr type="lMarg" refType="secFontSz" fact="0.15"/>
                <dgm:constr type="rMarg" refType="secFontSz" fact="0.15"/>
              </dgm:constrLst>
              <dgm:ruleLst>
                <dgm:rule type="secFontSz" val="5" fact="NaN" max="NaN"/>
              </dgm:ruleLst>
            </dgm:layoutNode>
            <dgm:layoutNode name="parentNode2" styleLbl="node1">
              <dgm:varLst>
                <dgm:chMax val="0"/>
                <dgm:bulletEnabled val="1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connSite2" moveWith="childNode2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layoutNode>
          <dgm:forEach name="Name17" axis="followSib" ptType="sibTrans" cnt="1">
            <dgm:layoutNode name="Name18">
              <dgm:alg type="conn">
                <dgm:param type="connRout" val="curve"/>
                <dgm:param type="srcNode" val="parentNode2"/>
                <dgm:param type="dstNode" val="connSite1"/>
                <dgm:param type="begPts" val="tCtr"/>
                <dgm:param type="endPts" val="tCtr"/>
              </dgm:alg>
              <dgm:shape xmlns:r="http://schemas.openxmlformats.org/officeDocument/2006/relationships" type="conn" r:blip="" zOrderOff="-2">
                <dgm:adjLst/>
              </dgm:shape>
              <dgm:presOf axis="self"/>
              <dgm:choose name="Name19">
                <dgm:if name="Name20" func="var" arg="dir" op="equ" val="norm">
                  <dgm:constrLst>
                    <dgm:constr type="h" refType="w" fact="0.35"/>
                    <dgm:constr type="wArH" refType="h"/>
                    <dgm:constr type="hArH" refType="h"/>
                    <dgm:constr type="connDist"/>
                    <dgm:constr type="diam" refType="connDist" fact="1.15"/>
                    <dgm:constr type="begPad"/>
                    <dgm:constr type="endPad"/>
                  </dgm:constrLst>
                </dgm:if>
                <dgm:else name="Name21">
                  <dgm:constrLst>
                    <dgm:constr type="h" refType="w" fact="0.35"/>
                    <dgm:constr type="wArH" refType="h"/>
                    <dgm:constr type="hArH" refType="h"/>
                    <dgm:constr type="connDist"/>
                    <dgm:constr type="diam" refType="connDist" fact="-1.15"/>
                    <dgm:constr type="begPad"/>
                    <dgm:constr type="endPad"/>
                  </dgm:constrLst>
                </dgm:else>
              </dgm:choose>
              <dgm:ruleLst/>
            </dgm:layoutNode>
          </dgm:forEach>
        </dgm:forEach>
      </dgm:forEach>
    </dgm:layoutNod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List6">
  <dgm:title val=""/>
  <dgm:desc val=""/>
  <dgm:catLst>
    <dgm:cat type="list" pri="1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ptType="node" refType="h"/>
      <dgm:constr type="w" for="ch" ptType="node" refType="w"/>
      <dgm:constr type="primFontSz" for="ch" ptType="node" op="equ"/>
      <dgm:constr type="w" for="ch" forName="sibTrans" refType="w" fact="0.075"/>
    </dgm:constrLst>
    <dgm:ruleLst/>
    <dgm:forEach name="nodesForEach" axis="ch" ptType="node">
      <dgm:layoutNode name="node">
        <dgm:varLst>
          <dgm:bulletEnabled val="1"/>
        </dgm:varLst>
        <dgm:alg type="tx"/>
        <dgm:choose name="Name4">
          <dgm:if name="Name5" func="var" arg="dir" op="equ" val="norm">
            <dgm:shape xmlns:r="http://schemas.openxmlformats.org/officeDocument/2006/relationships" rot="-90" type="flowChartManualOperation" r:blip="">
              <dgm:adjLst/>
            </dgm:shape>
          </dgm:if>
          <dgm:else name="Name6">
            <dgm:shape xmlns:r="http://schemas.openxmlformats.org/officeDocument/2006/relationships" rot="90" type="flowChartManualOperation" r:blip="">
              <dgm:adjLst/>
            </dgm:shape>
          </dgm:else>
        </dgm:choose>
        <dgm:presOf axis="desOrSelf" ptType="node"/>
        <dgm:constrLst>
          <dgm:constr type="primFontSz" val="65"/>
          <dgm:constr type="tMarg"/>
          <dgm:constr type="bMarg"/>
          <dgm:constr type="lMarg" refType="primFontSz" fact="0.5"/>
          <dgm:constr type="rMarg" refType="lMarg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888A9F1-0831-43CD-90E4-B99B933E5915}" type="datetimeFigureOut">
              <a:rPr lang="en-US" smtClean="0"/>
              <a:t>7/4/2022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A06D9B8-33FF-4A49-9BC6-8B31188C0B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95920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888A9F1-0831-43CD-90E4-B99B933E5915}" type="datetimeFigureOut">
              <a:rPr lang="en-US" smtClean="0"/>
              <a:t>7/4/2022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A06D9B8-33FF-4A49-9BC6-8B31188C0B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52002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888A9F1-0831-43CD-90E4-B99B933E5915}" type="datetimeFigureOut">
              <a:rPr lang="en-US" smtClean="0"/>
              <a:t>7/4/2022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A06D9B8-33FF-4A49-9BC6-8B31188C0B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0820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888A9F1-0831-43CD-90E4-B99B933E5915}" type="datetimeFigureOut">
              <a:rPr lang="en-US" smtClean="0"/>
              <a:t>7/4/2022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A06D9B8-33FF-4A49-9BC6-8B31188C0B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7589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888A9F1-0831-43CD-90E4-B99B933E5915}" type="datetimeFigureOut">
              <a:rPr lang="en-US" smtClean="0"/>
              <a:t>7/4/2022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A06D9B8-33FF-4A49-9BC6-8B31188C0B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32723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888A9F1-0831-43CD-90E4-B99B933E5915}" type="datetimeFigureOut">
              <a:rPr lang="en-US" smtClean="0"/>
              <a:t>7/4/2022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A06D9B8-33FF-4A49-9BC6-8B31188C0B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15765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888A9F1-0831-43CD-90E4-B99B933E5915}" type="datetimeFigureOut">
              <a:rPr lang="en-US" smtClean="0"/>
              <a:t>7/4/2022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A06D9B8-33FF-4A49-9BC6-8B31188C0B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66698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888A9F1-0831-43CD-90E4-B99B933E5915}" type="datetimeFigureOut">
              <a:rPr lang="en-US" smtClean="0"/>
              <a:t>7/4/2022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A06D9B8-33FF-4A49-9BC6-8B31188C0B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24702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888A9F1-0831-43CD-90E4-B99B933E5915}" type="datetimeFigureOut">
              <a:rPr lang="en-US" smtClean="0"/>
              <a:t>7/4/2022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A06D9B8-33FF-4A49-9BC6-8B31188C0B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24106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888A9F1-0831-43CD-90E4-B99B933E5915}" type="datetimeFigureOut">
              <a:rPr lang="en-US" smtClean="0"/>
              <a:t>7/4/2022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A06D9B8-33FF-4A49-9BC6-8B31188C0B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63005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888A9F1-0831-43CD-90E4-B99B933E5915}" type="datetimeFigureOut">
              <a:rPr lang="en-US" smtClean="0"/>
              <a:t>7/4/2022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A06D9B8-33FF-4A49-9BC6-8B31188C0B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2790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9672" y="6165304"/>
            <a:ext cx="6084168" cy="348156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32240" y="260648"/>
            <a:ext cx="1932680" cy="3823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56138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1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2.xml"/><Relationship Id="rId2" Type="http://schemas.openxmlformats.org/officeDocument/2006/relationships/diagramData" Target="../diagrams/data1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2.xml"/><Relationship Id="rId5" Type="http://schemas.openxmlformats.org/officeDocument/2006/relationships/diagramColors" Target="../diagrams/colors12.xml"/><Relationship Id="rId4" Type="http://schemas.openxmlformats.org/officeDocument/2006/relationships/diagramQuickStyle" Target="../diagrams/quickStyle1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3.xml"/><Relationship Id="rId2" Type="http://schemas.openxmlformats.org/officeDocument/2006/relationships/diagramData" Target="../diagrams/data1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3.xml"/><Relationship Id="rId5" Type="http://schemas.openxmlformats.org/officeDocument/2006/relationships/diagramColors" Target="../diagrams/colors13.xml"/><Relationship Id="rId4" Type="http://schemas.openxmlformats.org/officeDocument/2006/relationships/diagramQuickStyle" Target="../diagrams/quickStyle13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4.xml"/><Relationship Id="rId2" Type="http://schemas.openxmlformats.org/officeDocument/2006/relationships/diagramData" Target="../diagrams/data1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4.xml"/><Relationship Id="rId5" Type="http://schemas.openxmlformats.org/officeDocument/2006/relationships/diagramColors" Target="../diagrams/colors14.xml"/><Relationship Id="rId4" Type="http://schemas.openxmlformats.org/officeDocument/2006/relationships/diagramQuickStyle" Target="../diagrams/quickStyle14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5.xml"/><Relationship Id="rId2" Type="http://schemas.openxmlformats.org/officeDocument/2006/relationships/diagramData" Target="../diagrams/data1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5.xml"/><Relationship Id="rId5" Type="http://schemas.openxmlformats.org/officeDocument/2006/relationships/diagramColors" Target="../diagrams/colors15.xml"/><Relationship Id="rId4" Type="http://schemas.openxmlformats.org/officeDocument/2006/relationships/diagramQuickStyle" Target="../diagrams/quickStyle15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6.xml"/><Relationship Id="rId2" Type="http://schemas.openxmlformats.org/officeDocument/2006/relationships/diagramData" Target="../diagrams/data1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6.xml"/><Relationship Id="rId5" Type="http://schemas.openxmlformats.org/officeDocument/2006/relationships/diagramColors" Target="../diagrams/colors16.xml"/><Relationship Id="rId4" Type="http://schemas.openxmlformats.org/officeDocument/2006/relationships/diagramQuickStyle" Target="../diagrams/quickStyle1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7.xml"/><Relationship Id="rId2" Type="http://schemas.openxmlformats.org/officeDocument/2006/relationships/diagramData" Target="../diagrams/data1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7.xml"/><Relationship Id="rId5" Type="http://schemas.openxmlformats.org/officeDocument/2006/relationships/diagramColors" Target="../diagrams/colors17.xml"/><Relationship Id="rId4" Type="http://schemas.openxmlformats.org/officeDocument/2006/relationships/diagramQuickStyle" Target="../diagrams/quickStyle1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8.xml"/><Relationship Id="rId2" Type="http://schemas.openxmlformats.org/officeDocument/2006/relationships/diagramData" Target="../diagrams/data1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8.xml"/><Relationship Id="rId5" Type="http://schemas.openxmlformats.org/officeDocument/2006/relationships/diagramColors" Target="../diagrams/colors18.xml"/><Relationship Id="rId4" Type="http://schemas.openxmlformats.org/officeDocument/2006/relationships/diagramQuickStyle" Target="../diagrams/quickStyle18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id-ID" dirty="0">
                <a:solidFill>
                  <a:schemeClr val="tx1">
                    <a:lumMod val="85000"/>
                    <a:lumOff val="15000"/>
                  </a:schemeClr>
                </a:solidFill>
                <a:latin typeface="Arial Black" pitchFamily="34" charset="0"/>
              </a:rPr>
              <a:t>BIDANG PERENCANAAN, PENDIDIKAN DAN SISTEM INFORMASI PEGAWAI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Clr>
                <a:srgbClr val="000000"/>
              </a:buClr>
            </a:pPr>
            <a:r>
              <a:rPr lang="id-ID" kern="0" dirty="0">
                <a:solidFill>
                  <a:schemeClr val="tx1"/>
                </a:solidFill>
                <a:latin typeface="Britannic Bold" pitchFamily="34" charset="0"/>
                <a:cs typeface="Arial"/>
                <a:sym typeface="Arial"/>
              </a:rPr>
              <a:t>Oleh :</a:t>
            </a:r>
          </a:p>
          <a:p>
            <a:pPr>
              <a:buClr>
                <a:srgbClr val="000000"/>
              </a:buClr>
            </a:pPr>
            <a:r>
              <a:rPr lang="id-ID" kern="0" dirty="0">
                <a:solidFill>
                  <a:schemeClr val="tx1"/>
                </a:solidFill>
                <a:latin typeface="Britannic Bold" pitchFamily="34" charset="0"/>
                <a:cs typeface="Arial"/>
                <a:sym typeface="Arial"/>
              </a:rPr>
              <a:t>Fransiskus A. Wotan, S. Sos</a:t>
            </a:r>
          </a:p>
          <a:p>
            <a:pPr>
              <a:buClr>
                <a:srgbClr val="000000"/>
              </a:buClr>
            </a:pPr>
            <a:r>
              <a:rPr lang="id-ID" kern="0" dirty="0">
                <a:solidFill>
                  <a:schemeClr val="tx1"/>
                </a:solidFill>
                <a:latin typeface="Britannic Bold" pitchFamily="34" charset="0"/>
                <a:cs typeface="Arial"/>
                <a:sym typeface="Arial"/>
              </a:rPr>
              <a:t>Kepala Bidang Perencanaan, Pendidikan dan </a:t>
            </a:r>
          </a:p>
          <a:p>
            <a:pPr>
              <a:buClr>
                <a:srgbClr val="000000"/>
              </a:buClr>
            </a:pPr>
            <a:r>
              <a:rPr lang="id-ID" kern="0" dirty="0">
                <a:solidFill>
                  <a:schemeClr val="tx1"/>
                </a:solidFill>
                <a:latin typeface="Britannic Bold" pitchFamily="34" charset="0"/>
                <a:cs typeface="Arial"/>
                <a:sym typeface="Arial"/>
              </a:rPr>
              <a:t>Informasi Pegawai</a:t>
            </a:r>
          </a:p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340330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Layanan</a:t>
            </a:r>
            <a:r>
              <a:rPr lang="en-US" dirty="0"/>
              <a:t> SIMPEG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00473210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1957328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SIMAE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343933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10255047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627504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 err="1">
                <a:effectLst/>
                <a:latin typeface="Open Sans"/>
              </a:rPr>
              <a:t>Dokumen</a:t>
            </a:r>
            <a:r>
              <a:rPr lang="en-US" dirty="0">
                <a:effectLst/>
                <a:latin typeface="Open Sans"/>
              </a:rPr>
              <a:t> </a:t>
            </a:r>
            <a:r>
              <a:rPr lang="en-US" dirty="0" err="1">
                <a:effectLst/>
                <a:latin typeface="Open Sans"/>
              </a:rPr>
              <a:t>Kepegawaian</a:t>
            </a:r>
            <a:r>
              <a:rPr lang="en-US" dirty="0">
                <a:effectLst/>
                <a:latin typeface="Open Sans"/>
              </a:rPr>
              <a:t> </a:t>
            </a:r>
            <a:r>
              <a:rPr lang="en-US" dirty="0" err="1">
                <a:effectLst/>
                <a:latin typeface="Open Sans"/>
              </a:rPr>
              <a:t>yg</a:t>
            </a:r>
            <a:r>
              <a:rPr lang="en-US" dirty="0">
                <a:effectLst/>
                <a:latin typeface="Open Sans"/>
              </a:rPr>
              <a:t> di </a:t>
            </a:r>
            <a:r>
              <a:rPr lang="en-US" dirty="0" err="1">
                <a:effectLst/>
                <a:latin typeface="Open Sans"/>
              </a:rPr>
              <a:t>Digitasi</a:t>
            </a:r>
            <a:endParaRPr lang="en-US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61774737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21822435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6563072" cy="1143000"/>
          </a:xfrm>
        </p:spPr>
        <p:txBody>
          <a:bodyPr>
            <a:noAutofit/>
          </a:bodyPr>
          <a:lstStyle/>
          <a:p>
            <a:pPr algn="l"/>
            <a:r>
              <a:rPr lang="en-US" sz="3600" dirty="0">
                <a:effectLst/>
                <a:latin typeface="Open Sans"/>
              </a:rPr>
              <a:t>Tutorial </a:t>
            </a:r>
            <a:r>
              <a:rPr lang="en-US" sz="3600" dirty="0" err="1">
                <a:effectLst/>
                <a:latin typeface="Open Sans"/>
              </a:rPr>
              <a:t>Digitasi</a:t>
            </a:r>
            <a:r>
              <a:rPr lang="en-US" sz="3600" dirty="0">
                <a:effectLst/>
                <a:latin typeface="Open Sans"/>
              </a:rPr>
              <a:t> </a:t>
            </a:r>
            <a:r>
              <a:rPr lang="en-US" sz="3600" dirty="0" err="1">
                <a:effectLst/>
                <a:latin typeface="Open Sans"/>
              </a:rPr>
              <a:t>Arsip</a:t>
            </a:r>
            <a:r>
              <a:rPr lang="en-US" sz="3600" dirty="0">
                <a:effectLst/>
                <a:latin typeface="Open Sans"/>
              </a:rPr>
              <a:t> </a:t>
            </a:r>
            <a:r>
              <a:rPr lang="en-US" sz="3600" dirty="0" err="1">
                <a:effectLst/>
                <a:latin typeface="Open Sans"/>
              </a:rPr>
              <a:t>bisa</a:t>
            </a:r>
            <a:r>
              <a:rPr lang="en-US" sz="3600" dirty="0">
                <a:effectLst/>
                <a:latin typeface="Open Sans"/>
              </a:rPr>
              <a:t> </a:t>
            </a:r>
            <a:r>
              <a:rPr lang="en-US" sz="3600" dirty="0" err="1">
                <a:effectLst/>
                <a:latin typeface="Open Sans"/>
              </a:rPr>
              <a:t>dilihat</a:t>
            </a:r>
            <a:r>
              <a:rPr lang="en-US" sz="3600" dirty="0">
                <a:effectLst/>
                <a:latin typeface="Open Sans"/>
              </a:rPr>
              <a:t> di </a:t>
            </a:r>
            <a:r>
              <a:rPr lang="en-US" sz="3600" dirty="0" err="1">
                <a:effectLst/>
                <a:latin typeface="Open Sans"/>
              </a:rPr>
              <a:t>Youtube</a:t>
            </a:r>
            <a:r>
              <a:rPr lang="en-US" sz="3600" dirty="0">
                <a:effectLst/>
                <a:latin typeface="Open Sans"/>
              </a:rPr>
              <a:t> BKD NTT</a:t>
            </a:r>
            <a:endParaRPr lang="en-US" sz="36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42255757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7612174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Sub </a:t>
            </a:r>
            <a:r>
              <a:rPr lang="en-US" dirty="0" err="1"/>
              <a:t>Bidang</a:t>
            </a:r>
            <a:r>
              <a:rPr lang="en-US" dirty="0"/>
              <a:t> </a:t>
            </a:r>
            <a:r>
              <a:rPr lang="en-US" dirty="0" err="1"/>
              <a:t>Pendidikan</a:t>
            </a:r>
            <a:r>
              <a:rPr lang="en-US" dirty="0"/>
              <a:t> </a:t>
            </a:r>
            <a:r>
              <a:rPr lang="en-US" dirty="0" err="1"/>
              <a:t>Aparatur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8442642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11260896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Tugas</a:t>
            </a:r>
            <a:r>
              <a:rPr lang="en-US" dirty="0"/>
              <a:t> </a:t>
            </a:r>
            <a:r>
              <a:rPr lang="en-US" dirty="0" err="1"/>
              <a:t>Belajar</a:t>
            </a:r>
            <a:r>
              <a:rPr lang="en-US" dirty="0"/>
              <a:t>/</a:t>
            </a:r>
            <a:r>
              <a:rPr lang="en-US" dirty="0" err="1"/>
              <a:t>Ijin</a:t>
            </a:r>
            <a:r>
              <a:rPr lang="en-US" dirty="0"/>
              <a:t> </a:t>
            </a:r>
            <a:r>
              <a:rPr lang="en-US" dirty="0" err="1"/>
              <a:t>Belajar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72865885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3637460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Prosedur</a:t>
            </a:r>
            <a:r>
              <a:rPr lang="en-US" dirty="0"/>
              <a:t> </a:t>
            </a:r>
            <a:r>
              <a:rPr lang="en-US" dirty="0" err="1"/>
              <a:t>Tubel</a:t>
            </a:r>
            <a:r>
              <a:rPr lang="en-US" dirty="0"/>
              <a:t>/</a:t>
            </a:r>
            <a:r>
              <a:rPr lang="en-US" dirty="0" err="1"/>
              <a:t>Ibel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39280900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83443271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en-US" sz="3600" b="0" dirty="0"/>
              <a:t>Proses </a:t>
            </a:r>
            <a:r>
              <a:rPr lang="en-US" sz="3600" b="0" dirty="0" err="1"/>
              <a:t>Ujian</a:t>
            </a:r>
            <a:r>
              <a:rPr lang="en-US" sz="3600" b="0" dirty="0"/>
              <a:t> </a:t>
            </a:r>
            <a:r>
              <a:rPr lang="en-US" sz="3600" b="0" dirty="0" err="1"/>
              <a:t>Dinas</a:t>
            </a:r>
            <a:r>
              <a:rPr lang="en-US" sz="3600" b="0" dirty="0"/>
              <a:t> &amp; </a:t>
            </a:r>
            <a:r>
              <a:rPr lang="en-US" sz="3600" b="0" dirty="0" err="1"/>
              <a:t>Ujian</a:t>
            </a:r>
            <a:r>
              <a:rPr lang="en-US" sz="3600" b="0" dirty="0"/>
              <a:t> </a:t>
            </a:r>
            <a:r>
              <a:rPr lang="en-US" sz="3600" b="0" dirty="0" err="1"/>
              <a:t>Kenaikan</a:t>
            </a:r>
            <a:r>
              <a:rPr lang="en-US" sz="3600" b="0" dirty="0"/>
              <a:t> </a:t>
            </a:r>
            <a:r>
              <a:rPr lang="en-US" sz="3600" b="0" dirty="0" err="1"/>
              <a:t>Pangkat</a:t>
            </a:r>
            <a:r>
              <a:rPr lang="en-US" sz="3600" b="0" dirty="0"/>
              <a:t> </a:t>
            </a:r>
            <a:r>
              <a:rPr lang="en-US" sz="3600" b="0" dirty="0" err="1"/>
              <a:t>Penyesuaian</a:t>
            </a:r>
            <a:r>
              <a:rPr lang="en-US" sz="3600" b="0" dirty="0"/>
              <a:t> </a:t>
            </a:r>
            <a:r>
              <a:rPr lang="en-US" sz="3600" b="0" dirty="0" err="1"/>
              <a:t>Ijazah</a:t>
            </a:r>
            <a:r>
              <a:rPr lang="en-US" sz="3600" b="0" dirty="0"/>
              <a:t> (</a:t>
            </a:r>
            <a:r>
              <a:rPr lang="en-US" sz="3600" b="0" i="1" dirty="0"/>
              <a:t>Clockwise</a:t>
            </a:r>
            <a:r>
              <a:rPr lang="en-US" sz="3600" b="0" dirty="0"/>
              <a:t>)</a:t>
            </a:r>
            <a:endParaRPr lang="en-US" dirty="0"/>
          </a:p>
        </p:txBody>
      </p:sp>
      <p:graphicFrame>
        <p:nvGraphicFramePr>
          <p:cNvPr id="12" name="Content Placeholder 1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59584986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7747232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Ujian</a:t>
            </a:r>
            <a:r>
              <a:rPr lang="en-US" dirty="0"/>
              <a:t> </a:t>
            </a:r>
            <a:r>
              <a:rPr lang="en-US" dirty="0" err="1"/>
              <a:t>Dinas</a:t>
            </a:r>
            <a:r>
              <a:rPr lang="en-US" dirty="0"/>
              <a:t> (1)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75835107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93602829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Ujian</a:t>
            </a:r>
            <a:r>
              <a:rPr lang="en-US" dirty="0"/>
              <a:t> </a:t>
            </a:r>
            <a:r>
              <a:rPr lang="en-US" dirty="0" err="1"/>
              <a:t>Dinas</a:t>
            </a:r>
            <a:r>
              <a:rPr lang="en-US" dirty="0"/>
              <a:t> (1)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65085452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1743404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KOMPOSISI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49287755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0755002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err="1">
                <a:latin typeface="Open Sans"/>
              </a:rPr>
              <a:t>Ujian</a:t>
            </a:r>
            <a:r>
              <a:rPr lang="en-US" sz="3200" dirty="0">
                <a:latin typeface="Open Sans"/>
              </a:rPr>
              <a:t> </a:t>
            </a:r>
            <a:r>
              <a:rPr lang="en-US" sz="3200" dirty="0" err="1">
                <a:latin typeface="Open Sans"/>
              </a:rPr>
              <a:t>Kenaikan</a:t>
            </a:r>
            <a:r>
              <a:rPr lang="en-US" sz="3200" dirty="0">
                <a:latin typeface="Open Sans"/>
              </a:rPr>
              <a:t> </a:t>
            </a:r>
            <a:r>
              <a:rPr lang="en-US" sz="3200" dirty="0" err="1">
                <a:latin typeface="Open Sans"/>
              </a:rPr>
              <a:t>Pangkat</a:t>
            </a:r>
            <a:r>
              <a:rPr lang="en-US" sz="3200" dirty="0">
                <a:latin typeface="Open Sans"/>
              </a:rPr>
              <a:t> </a:t>
            </a:r>
            <a:r>
              <a:rPr lang="en-US" sz="3200" dirty="0" err="1">
                <a:latin typeface="Open Sans"/>
              </a:rPr>
              <a:t>Penyesuaian</a:t>
            </a:r>
            <a:r>
              <a:rPr lang="en-US" sz="3200" dirty="0">
                <a:latin typeface="Open Sans"/>
              </a:rPr>
              <a:t> </a:t>
            </a:r>
            <a:r>
              <a:rPr lang="en-US" sz="3200" dirty="0" err="1">
                <a:latin typeface="Open Sans"/>
              </a:rPr>
              <a:t>Ijazah</a:t>
            </a:r>
            <a:endParaRPr lang="en-US" sz="3200" dirty="0">
              <a:latin typeface="Open Sans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3075996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72182444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Rekomendasi</a:t>
            </a:r>
            <a:r>
              <a:rPr lang="en-US" dirty="0"/>
              <a:t> </a:t>
            </a:r>
            <a:r>
              <a:rPr lang="en-US" dirty="0" err="1"/>
              <a:t>Melanjutkan</a:t>
            </a:r>
            <a:r>
              <a:rPr lang="en-US" dirty="0"/>
              <a:t> </a:t>
            </a:r>
            <a:r>
              <a:rPr lang="en-US" dirty="0" err="1"/>
              <a:t>Studi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7721836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835696" y="1700808"/>
            <a:ext cx="6696744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err="1"/>
              <a:t>Rekomendasi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Pimpinan</a:t>
            </a:r>
            <a:r>
              <a:rPr lang="en-US" dirty="0"/>
              <a:t> Unit / </a:t>
            </a:r>
            <a:r>
              <a:rPr lang="en-US" dirty="0" err="1"/>
              <a:t>Instansi</a:t>
            </a: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err="1"/>
              <a:t>Rekomendasi</a:t>
            </a:r>
            <a:r>
              <a:rPr lang="en-US" dirty="0"/>
              <a:t> </a:t>
            </a:r>
            <a:r>
              <a:rPr lang="en-US" dirty="0" err="1"/>
              <a:t>Kepala</a:t>
            </a:r>
            <a:r>
              <a:rPr lang="en-US" dirty="0"/>
              <a:t> </a:t>
            </a:r>
            <a:r>
              <a:rPr lang="en-US" dirty="0" err="1"/>
              <a:t>Dinas</a:t>
            </a:r>
            <a:r>
              <a:rPr lang="en-US" dirty="0"/>
              <a:t> </a:t>
            </a:r>
            <a:r>
              <a:rPr lang="en-US" dirty="0" err="1"/>
              <a:t>Kesehatan</a:t>
            </a:r>
            <a:r>
              <a:rPr lang="en-US" dirty="0"/>
              <a:t>, </a:t>
            </a:r>
            <a:r>
              <a:rPr lang="en-US" dirty="0" err="1"/>
              <a:t>Kependudukan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Pencatatan</a:t>
            </a:r>
            <a:r>
              <a:rPr lang="en-US" dirty="0"/>
              <a:t> </a:t>
            </a:r>
            <a:r>
              <a:rPr lang="en-US" dirty="0" err="1"/>
              <a:t>Sipil</a:t>
            </a:r>
            <a:r>
              <a:rPr lang="en-US" dirty="0"/>
              <a:t> </a:t>
            </a:r>
            <a:r>
              <a:rPr lang="en-US" dirty="0" err="1"/>
              <a:t>Provinsi</a:t>
            </a:r>
            <a:r>
              <a:rPr lang="en-US" dirty="0"/>
              <a:t> NTT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FC SK PNS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FC </a:t>
            </a:r>
            <a:r>
              <a:rPr lang="en-US" dirty="0" err="1"/>
              <a:t>Ijazah</a:t>
            </a:r>
            <a:r>
              <a:rPr lang="en-US" dirty="0"/>
              <a:t> </a:t>
            </a:r>
            <a:r>
              <a:rPr lang="en-US" dirty="0" err="1"/>
              <a:t>Terakhir</a:t>
            </a: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FC </a:t>
            </a:r>
            <a:r>
              <a:rPr lang="en-US" dirty="0" err="1"/>
              <a:t>Surat</a:t>
            </a:r>
            <a:r>
              <a:rPr lang="en-US" dirty="0"/>
              <a:t> </a:t>
            </a:r>
            <a:r>
              <a:rPr lang="en-US" dirty="0" err="1"/>
              <a:t>Tanda</a:t>
            </a:r>
            <a:r>
              <a:rPr lang="en-US" dirty="0"/>
              <a:t> </a:t>
            </a:r>
            <a:r>
              <a:rPr lang="en-US" dirty="0" err="1"/>
              <a:t>Registrasi</a:t>
            </a:r>
            <a:r>
              <a:rPr lang="en-US" dirty="0"/>
              <a:t> (STR)</a:t>
            </a:r>
            <a:br>
              <a:rPr lang="en-US" dirty="0"/>
            </a:b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794520" y="3861048"/>
            <a:ext cx="6779096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err="1"/>
              <a:t>Surat</a:t>
            </a:r>
            <a:r>
              <a:rPr lang="en-US" dirty="0"/>
              <a:t> </a:t>
            </a:r>
            <a:r>
              <a:rPr lang="en-US" dirty="0" err="1"/>
              <a:t>Permohonan</a:t>
            </a:r>
            <a:r>
              <a:rPr lang="en-US" dirty="0"/>
              <a:t> </a:t>
            </a:r>
            <a:r>
              <a:rPr lang="en-US" dirty="0" err="1"/>
              <a:t>Pribadi</a:t>
            </a:r>
            <a:r>
              <a:rPr lang="en-US" dirty="0"/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err="1"/>
              <a:t>Rekomendasi</a:t>
            </a:r>
            <a:r>
              <a:rPr lang="en-US" dirty="0"/>
              <a:t> </a:t>
            </a:r>
            <a:r>
              <a:rPr lang="en-US" dirty="0" err="1"/>
              <a:t>Kepala</a:t>
            </a:r>
            <a:r>
              <a:rPr lang="en-US" dirty="0"/>
              <a:t> </a:t>
            </a:r>
            <a:r>
              <a:rPr lang="en-US" dirty="0" err="1"/>
              <a:t>Dinas</a:t>
            </a:r>
            <a:r>
              <a:rPr lang="en-US" dirty="0"/>
              <a:t> </a:t>
            </a:r>
            <a:r>
              <a:rPr lang="en-US" dirty="0" err="1"/>
              <a:t>Kesehatan</a:t>
            </a:r>
            <a:r>
              <a:rPr lang="en-US" dirty="0"/>
              <a:t>, </a:t>
            </a:r>
            <a:r>
              <a:rPr lang="en-US" dirty="0" err="1"/>
              <a:t>Kependudukan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Pencatatan</a:t>
            </a:r>
            <a:r>
              <a:rPr lang="en-US" dirty="0"/>
              <a:t> </a:t>
            </a:r>
            <a:r>
              <a:rPr lang="en-US" dirty="0" err="1"/>
              <a:t>Sipil</a:t>
            </a:r>
            <a:r>
              <a:rPr lang="en-US" dirty="0"/>
              <a:t> </a:t>
            </a:r>
            <a:r>
              <a:rPr lang="en-US" dirty="0" err="1"/>
              <a:t>Provinsi</a:t>
            </a:r>
            <a:r>
              <a:rPr lang="en-US" dirty="0"/>
              <a:t> NTT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FC SK </a:t>
            </a:r>
            <a:r>
              <a:rPr lang="en-US" dirty="0" err="1"/>
              <a:t>Pengangkatan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Pegawai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Tetap</a:t>
            </a:r>
            <a:r>
              <a:rPr lang="en-US" dirty="0"/>
              <a:t> (PTT)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FC </a:t>
            </a:r>
            <a:r>
              <a:rPr lang="en-US" dirty="0" err="1"/>
              <a:t>Akta</a:t>
            </a:r>
            <a:r>
              <a:rPr lang="en-US" dirty="0"/>
              <a:t> </a:t>
            </a:r>
            <a:r>
              <a:rPr lang="en-US" dirty="0" err="1"/>
              <a:t>Notaris</a:t>
            </a: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FC </a:t>
            </a:r>
            <a:r>
              <a:rPr lang="en-US" dirty="0" err="1"/>
              <a:t>Ijazah</a:t>
            </a:r>
            <a:r>
              <a:rPr lang="en-US" dirty="0"/>
              <a:t> </a:t>
            </a:r>
            <a:r>
              <a:rPr lang="en-US" dirty="0" err="1"/>
              <a:t>Terakhir</a:t>
            </a:r>
            <a:r>
              <a:rPr lang="en-US" dirty="0"/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FC </a:t>
            </a:r>
            <a:r>
              <a:rPr lang="en-US" dirty="0" err="1"/>
              <a:t>Surat</a:t>
            </a:r>
            <a:r>
              <a:rPr lang="en-US" dirty="0"/>
              <a:t> </a:t>
            </a:r>
            <a:r>
              <a:rPr lang="en-US" dirty="0" err="1"/>
              <a:t>Tanda</a:t>
            </a:r>
            <a:r>
              <a:rPr lang="en-US" dirty="0"/>
              <a:t> </a:t>
            </a:r>
            <a:r>
              <a:rPr lang="en-US" dirty="0" err="1"/>
              <a:t>Registrasi</a:t>
            </a:r>
            <a:r>
              <a:rPr lang="en-US" dirty="0"/>
              <a:t> (STR)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FC </a:t>
            </a:r>
            <a:r>
              <a:rPr lang="en-US" dirty="0" err="1"/>
              <a:t>Surat</a:t>
            </a:r>
            <a:r>
              <a:rPr lang="en-US" dirty="0"/>
              <a:t> </a:t>
            </a:r>
            <a:r>
              <a:rPr lang="en-US" dirty="0" err="1"/>
              <a:t>Keterangan</a:t>
            </a:r>
            <a:r>
              <a:rPr lang="en-US" dirty="0"/>
              <a:t> </a:t>
            </a:r>
            <a:r>
              <a:rPr lang="en-US" dirty="0" err="1"/>
              <a:t>Selesai</a:t>
            </a:r>
            <a:r>
              <a:rPr lang="en-US" dirty="0"/>
              <a:t> </a:t>
            </a:r>
            <a:r>
              <a:rPr lang="en-US" dirty="0" err="1"/>
              <a:t>Masa</a:t>
            </a:r>
            <a:r>
              <a:rPr lang="en-US" dirty="0"/>
              <a:t> </a:t>
            </a:r>
            <a:r>
              <a:rPr lang="en-US" dirty="0" err="1"/>
              <a:t>Bakti</a:t>
            </a:r>
            <a:r>
              <a:rPr lang="en-US" dirty="0"/>
              <a:t> (Optional)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310201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Terima</a:t>
            </a:r>
            <a:r>
              <a:rPr lang="en-US" dirty="0"/>
              <a:t> </a:t>
            </a:r>
            <a:r>
              <a:rPr lang="en-US" dirty="0" err="1"/>
              <a:t>Kasih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36035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l"/>
            <a:r>
              <a:rPr lang="en-US" sz="3200" dirty="0">
                <a:latin typeface="Open Sans"/>
              </a:rPr>
              <a:t>SUB BIDANG PERENCANAAN </a:t>
            </a:r>
            <a:br>
              <a:rPr lang="en-US" sz="3200" dirty="0">
                <a:latin typeface="Open Sans"/>
              </a:rPr>
            </a:br>
            <a:r>
              <a:rPr lang="en-US" sz="3200" dirty="0">
                <a:latin typeface="Open Sans"/>
              </a:rPr>
              <a:t>DAN FORMASI PEGAWAI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27241803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6097711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l"/>
            <a:r>
              <a:rPr lang="en-US" sz="3600" b="1" dirty="0" err="1"/>
              <a:t>Perencanaan</a:t>
            </a:r>
            <a:r>
              <a:rPr lang="en-US" sz="3600" b="1" dirty="0"/>
              <a:t> </a:t>
            </a:r>
            <a:r>
              <a:rPr lang="en-US" sz="3600" b="1" dirty="0" err="1"/>
              <a:t>Formasi</a:t>
            </a:r>
            <a:r>
              <a:rPr lang="en-US" sz="3600" b="1" dirty="0"/>
              <a:t> </a:t>
            </a:r>
            <a:r>
              <a:rPr lang="en-US" sz="3600" b="1" dirty="0" err="1"/>
              <a:t>Kebutuhan</a:t>
            </a:r>
            <a:r>
              <a:rPr lang="en-US" sz="3600" b="1" dirty="0"/>
              <a:t> ASN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77666056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5484190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Seleksi</a:t>
            </a:r>
            <a:r>
              <a:rPr lang="en-US" dirty="0"/>
              <a:t> CPNS</a:t>
            </a: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38250" y="1991519"/>
            <a:ext cx="6667500" cy="3743325"/>
          </a:xfrm>
        </p:spPr>
      </p:pic>
    </p:spTree>
    <p:extLst>
      <p:ext uri="{BB962C8B-B14F-4D97-AF65-F5344CB8AC3E}">
        <p14:creationId xmlns:p14="http://schemas.microsoft.com/office/powerpoint/2010/main" val="23964944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/>
              <a:t>Seleksi</a:t>
            </a:r>
            <a:r>
              <a:rPr lang="en-US" dirty="0"/>
              <a:t> </a:t>
            </a:r>
            <a:r>
              <a:rPr lang="en-US" dirty="0" err="1"/>
              <a:t>Penerimaan</a:t>
            </a:r>
            <a:r>
              <a:rPr lang="en-US" dirty="0"/>
              <a:t> </a:t>
            </a:r>
            <a:r>
              <a:rPr lang="en-US" dirty="0" err="1"/>
              <a:t>Calon</a:t>
            </a:r>
            <a:r>
              <a:rPr lang="en-US" dirty="0"/>
              <a:t> </a:t>
            </a:r>
            <a:r>
              <a:rPr lang="en-US" dirty="0" err="1"/>
              <a:t>Praja</a:t>
            </a:r>
            <a:r>
              <a:rPr lang="en-US" dirty="0"/>
              <a:t> IPDN</a:t>
            </a: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0311" y="1600200"/>
            <a:ext cx="8043378" cy="4525963"/>
          </a:xfrm>
        </p:spPr>
      </p:pic>
    </p:spTree>
    <p:extLst>
      <p:ext uri="{BB962C8B-B14F-4D97-AF65-F5344CB8AC3E}">
        <p14:creationId xmlns:p14="http://schemas.microsoft.com/office/powerpoint/2010/main" val="25065313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Sumpah</a:t>
            </a:r>
            <a:r>
              <a:rPr lang="en-US" dirty="0"/>
              <a:t> </a:t>
            </a:r>
            <a:r>
              <a:rPr lang="en-US" dirty="0" err="1"/>
              <a:t>Janji</a:t>
            </a:r>
            <a:r>
              <a:rPr lang="en-US" dirty="0"/>
              <a:t> PNS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35369146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17188510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6563072" cy="1143000"/>
          </a:xfrm>
        </p:spPr>
        <p:txBody>
          <a:bodyPr>
            <a:normAutofit fontScale="90000"/>
          </a:bodyPr>
          <a:lstStyle/>
          <a:p>
            <a:r>
              <a:rPr lang="id-ID" dirty="0"/>
              <a:t>Sub Bidang Sistem Informasi Kepegawaian</a:t>
            </a:r>
            <a:r>
              <a:rPr lang="en-US" dirty="0"/>
              <a:t> (SIMPEG)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277286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35705915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Aplikasi</a:t>
            </a:r>
            <a:r>
              <a:rPr lang="en-US" dirty="0"/>
              <a:t> di SIMPEG</a:t>
            </a: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76305342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4504803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135</TotalTime>
  <Words>1348</Words>
  <Application>Microsoft Office PowerPoint</Application>
  <PresentationFormat>On-screen Show (4:3)</PresentationFormat>
  <Paragraphs>171</Paragraphs>
  <Slides>22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9" baseType="lpstr">
      <vt:lpstr>Arial</vt:lpstr>
      <vt:lpstr>Arial Black</vt:lpstr>
      <vt:lpstr>Britannic Bold</vt:lpstr>
      <vt:lpstr>Calibri</vt:lpstr>
      <vt:lpstr>Open Sans</vt:lpstr>
      <vt:lpstr>Wingdings</vt:lpstr>
      <vt:lpstr>Office Theme</vt:lpstr>
      <vt:lpstr>BIDANG PERENCANAAN, PENDIDIKAN DAN SISTEM INFORMASI PEGAWAI</vt:lpstr>
      <vt:lpstr>KOMPOSISI</vt:lpstr>
      <vt:lpstr>SUB BIDANG PERENCANAAN  DAN FORMASI PEGAWAI</vt:lpstr>
      <vt:lpstr>Perencanaan Formasi Kebutuhan ASN</vt:lpstr>
      <vt:lpstr>Seleksi CPNS</vt:lpstr>
      <vt:lpstr>Seleksi Penerimaan Calon Praja IPDN</vt:lpstr>
      <vt:lpstr>Sumpah Janji PNS</vt:lpstr>
      <vt:lpstr>Sub Bidang Sistem Informasi Kepegawaian (SIMPEG)</vt:lpstr>
      <vt:lpstr>Aplikasi di SIMPEG</vt:lpstr>
      <vt:lpstr>Layanan SIMPEG</vt:lpstr>
      <vt:lpstr>SIMAE</vt:lpstr>
      <vt:lpstr>Dokumen Kepegawaian yg di Digitasi</vt:lpstr>
      <vt:lpstr>Tutorial Digitasi Arsip bisa dilihat di Youtube BKD NTT</vt:lpstr>
      <vt:lpstr>Sub Bidang Pendidikan Aparatur</vt:lpstr>
      <vt:lpstr>Tugas Belajar/Ijin Belajar</vt:lpstr>
      <vt:lpstr>Prosedur Tubel/Ibel</vt:lpstr>
      <vt:lpstr>Proses Ujian Dinas &amp; Ujian Kenaikan Pangkat Penyesuaian Ijazah (Clockwise)</vt:lpstr>
      <vt:lpstr>Ujian Dinas (1)</vt:lpstr>
      <vt:lpstr>Ujian Dinas (1)</vt:lpstr>
      <vt:lpstr>Ujian Kenaikan Pangkat Penyesuaian Ijazah</vt:lpstr>
      <vt:lpstr>Rekomendasi Melanjutkan Studi</vt:lpstr>
      <vt:lpstr>Terima Kasih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BIDANG PERENCANAAN, PENDIDIKAN DAN SISTEM INFORMASI PEGAWAI</dc:title>
  <dc:creator>ASUS</dc:creator>
  <cp:lastModifiedBy>Risky Asvin</cp:lastModifiedBy>
  <cp:revision>31</cp:revision>
  <cp:lastPrinted>2022-07-04T02:00:37Z</cp:lastPrinted>
  <dcterms:created xsi:type="dcterms:W3CDTF">2022-07-01T13:11:55Z</dcterms:created>
  <dcterms:modified xsi:type="dcterms:W3CDTF">2022-07-04T07:20:25Z</dcterms:modified>
</cp:coreProperties>
</file>