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256" r:id="rId2"/>
    <p:sldId id="279" r:id="rId3"/>
    <p:sldId id="322" r:id="rId4"/>
    <p:sldId id="267" r:id="rId5"/>
    <p:sldId id="258" r:id="rId6"/>
    <p:sldId id="259" r:id="rId7"/>
    <p:sldId id="323" r:id="rId8"/>
    <p:sldId id="277" r:id="rId9"/>
    <p:sldId id="333" r:id="rId10"/>
    <p:sldId id="311" r:id="rId11"/>
    <p:sldId id="335" r:id="rId12"/>
    <p:sldId id="310" r:id="rId13"/>
    <p:sldId id="326" r:id="rId14"/>
    <p:sldId id="313" r:id="rId15"/>
    <p:sldId id="314" r:id="rId16"/>
    <p:sldId id="327" r:id="rId17"/>
    <p:sldId id="328" r:id="rId18"/>
    <p:sldId id="317" r:id="rId19"/>
    <p:sldId id="319" r:id="rId20"/>
    <p:sldId id="329" r:id="rId21"/>
    <p:sldId id="330" r:id="rId22"/>
    <p:sldId id="331" r:id="rId23"/>
    <p:sldId id="275" r:id="rId24"/>
    <p:sldId id="318" r:id="rId25"/>
    <p:sldId id="276" r:id="rId26"/>
    <p:sldId id="320" r:id="rId27"/>
    <p:sldId id="273" r:id="rId28"/>
    <p:sldId id="272" r:id="rId29"/>
    <p:sldId id="278" r:id="rId30"/>
    <p:sldId id="315"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6" r:id="rId47"/>
    <p:sldId id="298" r:id="rId48"/>
    <p:sldId id="316" r:id="rId49"/>
    <p:sldId id="299" r:id="rId50"/>
    <p:sldId id="300" r:id="rId51"/>
    <p:sldId id="301" r:id="rId52"/>
    <p:sldId id="303" r:id="rId53"/>
    <p:sldId id="304" r:id="rId54"/>
    <p:sldId id="312" r:id="rId5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907" autoAdjust="0"/>
  </p:normalViewPr>
  <p:slideViewPr>
    <p:cSldViewPr snapToGrid="0">
      <p:cViewPr varScale="1">
        <p:scale>
          <a:sx n="69" d="100"/>
          <a:sy n="69" d="100"/>
        </p:scale>
        <p:origin x="660" y="6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92" y="-108"/>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2" y="0"/>
            <a:ext cx="3077739" cy="469423"/>
          </a:xfrm>
          <a:prstGeom prst="rect">
            <a:avLst/>
          </a:prstGeom>
        </p:spPr>
        <p:txBody>
          <a:bodyPr vert="horz" lIns="91440" tIns="45720" rIns="91440" bIns="45720" rtlCol="0"/>
          <a:lstStyle>
            <a:lvl1pPr algn="r">
              <a:defRPr sz="1200"/>
            </a:lvl1pPr>
          </a:lstStyle>
          <a:p>
            <a:fld id="{7D09124C-D44D-4F72-9443-40A9A1FC3B5E}" type="datetimeFigureOut">
              <a:rPr lang="en-US" smtClean="0"/>
              <a:pPr/>
              <a:t>7/4/2022</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3"/>
            <a:ext cx="3077739" cy="469423"/>
          </a:xfrm>
          <a:prstGeom prst="rect">
            <a:avLst/>
          </a:prstGeom>
        </p:spPr>
        <p:txBody>
          <a:bodyPr vert="horz" lIns="91440" tIns="45720" rIns="91440" bIns="45720" rtlCol="0" anchor="b"/>
          <a:lstStyle>
            <a:lvl1pPr algn="r">
              <a:defRPr sz="1200"/>
            </a:lvl1pPr>
          </a:lstStyle>
          <a:p>
            <a:fld id="{ADF51D45-6110-47F2-BE03-77A71E7F3D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a36df6301_0_0:notes"/>
          <p:cNvSpPr>
            <a:spLocks noGrp="1" noRot="1" noChangeAspect="1"/>
          </p:cNvSpPr>
          <p:nvPr>
            <p:ph type="sldImg" idx="2"/>
          </p:nvPr>
        </p:nvSpPr>
        <p:spPr>
          <a:xfrm>
            <a:off x="674688" y="647700"/>
            <a:ext cx="5753100" cy="3236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9a36df6301_0_0:notes"/>
          <p:cNvSpPr txBox="1">
            <a:spLocks noGrp="1"/>
          </p:cNvSpPr>
          <p:nvPr>
            <p:ph type="body" idx="1"/>
          </p:nvPr>
        </p:nvSpPr>
        <p:spPr>
          <a:xfrm>
            <a:off x="710248" y="4100058"/>
            <a:ext cx="5681980" cy="3884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1463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b26d4d080c_0_450:notes"/>
          <p:cNvSpPr>
            <a:spLocks noGrp="1" noRot="1" noChangeAspect="1"/>
          </p:cNvSpPr>
          <p:nvPr>
            <p:ph type="sldImg" idx="2"/>
          </p:nvPr>
        </p:nvSpPr>
        <p:spPr>
          <a:xfrm>
            <a:off x="674688" y="647700"/>
            <a:ext cx="5753100" cy="3236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b26d4d080c_0_450:notes"/>
          <p:cNvSpPr txBox="1">
            <a:spLocks noGrp="1"/>
          </p:cNvSpPr>
          <p:nvPr>
            <p:ph type="body" idx="1"/>
          </p:nvPr>
        </p:nvSpPr>
        <p:spPr>
          <a:xfrm>
            <a:off x="710248" y="4100058"/>
            <a:ext cx="5681980" cy="3884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805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b26d4d080c_0_450:notes"/>
          <p:cNvSpPr>
            <a:spLocks noGrp="1" noRot="1" noChangeAspect="1"/>
          </p:cNvSpPr>
          <p:nvPr>
            <p:ph type="sldImg" idx="2"/>
          </p:nvPr>
        </p:nvSpPr>
        <p:spPr>
          <a:xfrm>
            <a:off x="674688" y="647700"/>
            <a:ext cx="5753100" cy="3236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b26d4d080c_0_450:notes"/>
          <p:cNvSpPr txBox="1">
            <a:spLocks noGrp="1"/>
          </p:cNvSpPr>
          <p:nvPr>
            <p:ph type="body" idx="1"/>
          </p:nvPr>
        </p:nvSpPr>
        <p:spPr>
          <a:xfrm>
            <a:off x="710248" y="4100058"/>
            <a:ext cx="5681980" cy="3884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002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00e37ba4a_0_21:notes"/>
          <p:cNvSpPr>
            <a:spLocks noGrp="1" noRot="1" noChangeAspect="1"/>
          </p:cNvSpPr>
          <p:nvPr>
            <p:ph type="sldImg" idx="2"/>
          </p:nvPr>
        </p:nvSpPr>
        <p:spPr>
          <a:xfrm>
            <a:off x="674688" y="647700"/>
            <a:ext cx="5753100" cy="3236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a00e37ba4a_0_21:notes"/>
          <p:cNvSpPr txBox="1">
            <a:spLocks noGrp="1"/>
          </p:cNvSpPr>
          <p:nvPr>
            <p:ph type="body" idx="1"/>
          </p:nvPr>
        </p:nvSpPr>
        <p:spPr>
          <a:xfrm>
            <a:off x="710248" y="4100058"/>
            <a:ext cx="5681980" cy="3884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1334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b26d4d080c_0_450:notes"/>
          <p:cNvSpPr>
            <a:spLocks noGrp="1" noRot="1" noChangeAspect="1"/>
          </p:cNvSpPr>
          <p:nvPr>
            <p:ph type="sldImg" idx="2"/>
          </p:nvPr>
        </p:nvSpPr>
        <p:spPr>
          <a:xfrm>
            <a:off x="674688" y="647700"/>
            <a:ext cx="5753100" cy="3236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b26d4d080c_0_450:notes"/>
          <p:cNvSpPr txBox="1">
            <a:spLocks noGrp="1"/>
          </p:cNvSpPr>
          <p:nvPr>
            <p:ph type="body" idx="1"/>
          </p:nvPr>
        </p:nvSpPr>
        <p:spPr>
          <a:xfrm>
            <a:off x="710248" y="4100058"/>
            <a:ext cx="5681980" cy="3884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692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b26d4d080c_0_450:notes"/>
          <p:cNvSpPr>
            <a:spLocks noGrp="1" noRot="1" noChangeAspect="1"/>
          </p:cNvSpPr>
          <p:nvPr>
            <p:ph type="sldImg" idx="2"/>
          </p:nvPr>
        </p:nvSpPr>
        <p:spPr>
          <a:xfrm>
            <a:off x="674688" y="647700"/>
            <a:ext cx="5753100" cy="3236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b26d4d080c_0_450:notes"/>
          <p:cNvSpPr txBox="1">
            <a:spLocks noGrp="1"/>
          </p:cNvSpPr>
          <p:nvPr>
            <p:ph type="body" idx="1"/>
          </p:nvPr>
        </p:nvSpPr>
        <p:spPr>
          <a:xfrm>
            <a:off x="710248" y="4100058"/>
            <a:ext cx="5681980" cy="3884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9398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00e37ba4a_0_21:notes"/>
          <p:cNvSpPr>
            <a:spLocks noGrp="1" noRot="1" noChangeAspect="1"/>
          </p:cNvSpPr>
          <p:nvPr>
            <p:ph type="sldImg" idx="2"/>
          </p:nvPr>
        </p:nvSpPr>
        <p:spPr>
          <a:xfrm>
            <a:off x="674688" y="647700"/>
            <a:ext cx="5753100" cy="3236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a00e37ba4a_0_21:notes"/>
          <p:cNvSpPr txBox="1">
            <a:spLocks noGrp="1"/>
          </p:cNvSpPr>
          <p:nvPr>
            <p:ph type="body" idx="1"/>
          </p:nvPr>
        </p:nvSpPr>
        <p:spPr>
          <a:xfrm>
            <a:off x="710248" y="4100058"/>
            <a:ext cx="5681980" cy="3884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1607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00e37ba4a_0_21:notes"/>
          <p:cNvSpPr>
            <a:spLocks noGrp="1" noRot="1" noChangeAspect="1"/>
          </p:cNvSpPr>
          <p:nvPr>
            <p:ph type="sldImg" idx="2"/>
          </p:nvPr>
        </p:nvSpPr>
        <p:spPr>
          <a:xfrm>
            <a:off x="674688" y="647700"/>
            <a:ext cx="5753100" cy="3236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a00e37ba4a_0_21:notes"/>
          <p:cNvSpPr txBox="1">
            <a:spLocks noGrp="1"/>
          </p:cNvSpPr>
          <p:nvPr>
            <p:ph type="body" idx="1"/>
          </p:nvPr>
        </p:nvSpPr>
        <p:spPr>
          <a:xfrm>
            <a:off x="710248" y="4100058"/>
            <a:ext cx="5681980" cy="3884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7025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00e37ba4a_0_21:notes"/>
          <p:cNvSpPr>
            <a:spLocks noGrp="1" noRot="1" noChangeAspect="1"/>
          </p:cNvSpPr>
          <p:nvPr>
            <p:ph type="sldImg" idx="2"/>
          </p:nvPr>
        </p:nvSpPr>
        <p:spPr>
          <a:xfrm>
            <a:off x="674688" y="647700"/>
            <a:ext cx="5753100" cy="3236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a00e37ba4a_0_21:notes"/>
          <p:cNvSpPr txBox="1">
            <a:spLocks noGrp="1"/>
          </p:cNvSpPr>
          <p:nvPr>
            <p:ph type="body" idx="1"/>
          </p:nvPr>
        </p:nvSpPr>
        <p:spPr>
          <a:xfrm>
            <a:off x="710248" y="4100058"/>
            <a:ext cx="5681980" cy="3884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5881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00e37ba4a_0_21:notes"/>
          <p:cNvSpPr>
            <a:spLocks noGrp="1" noRot="1" noChangeAspect="1"/>
          </p:cNvSpPr>
          <p:nvPr>
            <p:ph type="sldImg" idx="2"/>
          </p:nvPr>
        </p:nvSpPr>
        <p:spPr>
          <a:xfrm>
            <a:off x="674688" y="647700"/>
            <a:ext cx="5753100" cy="3236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a00e37ba4a_0_21:notes"/>
          <p:cNvSpPr txBox="1">
            <a:spLocks noGrp="1"/>
          </p:cNvSpPr>
          <p:nvPr>
            <p:ph type="body" idx="1"/>
          </p:nvPr>
        </p:nvSpPr>
        <p:spPr>
          <a:xfrm>
            <a:off x="710248" y="4100058"/>
            <a:ext cx="5681980" cy="3884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7640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9F1709A5-2A99-41BF-AB4C-B2181C8C8BCB}" type="slidenum">
              <a:rPr lang="id-ID" smtClean="0"/>
              <a:pPr/>
              <a:t>54</a:t>
            </a:fld>
            <a:endParaRPr lang="id-ID"/>
          </a:p>
        </p:txBody>
      </p:sp>
    </p:spTree>
    <p:extLst>
      <p:ext uri="{BB962C8B-B14F-4D97-AF65-F5344CB8AC3E}">
        <p14:creationId xmlns:p14="http://schemas.microsoft.com/office/powerpoint/2010/main" val="33559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b26d4d080c_0_258:notes"/>
          <p:cNvSpPr>
            <a:spLocks noGrp="1" noRot="1" noChangeAspect="1"/>
          </p:cNvSpPr>
          <p:nvPr>
            <p:ph type="sldImg" idx="2"/>
          </p:nvPr>
        </p:nvSpPr>
        <p:spPr>
          <a:xfrm>
            <a:off x="674688" y="647700"/>
            <a:ext cx="5753100" cy="3236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b26d4d080c_0_258:notes"/>
          <p:cNvSpPr txBox="1">
            <a:spLocks noGrp="1"/>
          </p:cNvSpPr>
          <p:nvPr>
            <p:ph type="body" idx="1"/>
          </p:nvPr>
        </p:nvSpPr>
        <p:spPr>
          <a:xfrm>
            <a:off x="710248" y="4100058"/>
            <a:ext cx="5681980" cy="3884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6359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7b0c871ff_0_3:notes"/>
          <p:cNvSpPr>
            <a:spLocks noGrp="1" noRot="1" noChangeAspect="1"/>
          </p:cNvSpPr>
          <p:nvPr>
            <p:ph type="sldImg" idx="2"/>
          </p:nvPr>
        </p:nvSpPr>
        <p:spPr>
          <a:xfrm>
            <a:off x="674688" y="647700"/>
            <a:ext cx="5753100" cy="3236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97b0c871ff_0_3:notes"/>
          <p:cNvSpPr txBox="1">
            <a:spLocks noGrp="1"/>
          </p:cNvSpPr>
          <p:nvPr>
            <p:ph type="body" idx="1"/>
          </p:nvPr>
        </p:nvSpPr>
        <p:spPr>
          <a:xfrm>
            <a:off x="710248" y="4100058"/>
            <a:ext cx="5681980" cy="3884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666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00e37ba4a_0_21:notes"/>
          <p:cNvSpPr>
            <a:spLocks noGrp="1" noRot="1" noChangeAspect="1"/>
          </p:cNvSpPr>
          <p:nvPr>
            <p:ph type="sldImg" idx="2"/>
          </p:nvPr>
        </p:nvSpPr>
        <p:spPr>
          <a:xfrm>
            <a:off x="674688" y="647700"/>
            <a:ext cx="5753100" cy="3236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a00e37ba4a_0_21:notes"/>
          <p:cNvSpPr txBox="1">
            <a:spLocks noGrp="1"/>
          </p:cNvSpPr>
          <p:nvPr>
            <p:ph type="body" idx="1"/>
          </p:nvPr>
        </p:nvSpPr>
        <p:spPr>
          <a:xfrm>
            <a:off x="710248" y="4100058"/>
            <a:ext cx="5681980" cy="3884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224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b26d4d080c_0_62:notes"/>
          <p:cNvSpPr>
            <a:spLocks noGrp="1" noRot="1" noChangeAspect="1"/>
          </p:cNvSpPr>
          <p:nvPr>
            <p:ph type="sldImg" idx="2"/>
          </p:nvPr>
        </p:nvSpPr>
        <p:spPr>
          <a:xfrm>
            <a:off x="674688" y="647700"/>
            <a:ext cx="5753100" cy="3236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b26d4d080c_0_62:notes"/>
          <p:cNvSpPr txBox="1">
            <a:spLocks noGrp="1"/>
          </p:cNvSpPr>
          <p:nvPr>
            <p:ph type="body" idx="1"/>
          </p:nvPr>
        </p:nvSpPr>
        <p:spPr>
          <a:xfrm>
            <a:off x="710248" y="4100058"/>
            <a:ext cx="5681980" cy="3884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668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b26d4d080c_0_68:notes"/>
          <p:cNvSpPr>
            <a:spLocks noGrp="1" noRot="1" noChangeAspect="1"/>
          </p:cNvSpPr>
          <p:nvPr>
            <p:ph type="sldImg" idx="2"/>
          </p:nvPr>
        </p:nvSpPr>
        <p:spPr>
          <a:xfrm>
            <a:off x="674688" y="647700"/>
            <a:ext cx="5753100" cy="3236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b26d4d080c_0_68:notes"/>
          <p:cNvSpPr txBox="1">
            <a:spLocks noGrp="1"/>
          </p:cNvSpPr>
          <p:nvPr>
            <p:ph type="body" idx="1"/>
          </p:nvPr>
        </p:nvSpPr>
        <p:spPr>
          <a:xfrm>
            <a:off x="710248" y="4100058"/>
            <a:ext cx="5681980" cy="3884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472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b26d4d080c_0_450:notes"/>
          <p:cNvSpPr>
            <a:spLocks noGrp="1" noRot="1" noChangeAspect="1"/>
          </p:cNvSpPr>
          <p:nvPr>
            <p:ph type="sldImg" idx="2"/>
          </p:nvPr>
        </p:nvSpPr>
        <p:spPr>
          <a:xfrm>
            <a:off x="674688" y="647700"/>
            <a:ext cx="5753100" cy="3236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b26d4d080c_0_450:notes"/>
          <p:cNvSpPr txBox="1">
            <a:spLocks noGrp="1"/>
          </p:cNvSpPr>
          <p:nvPr>
            <p:ph type="body" idx="1"/>
          </p:nvPr>
        </p:nvSpPr>
        <p:spPr>
          <a:xfrm>
            <a:off x="710248" y="4100058"/>
            <a:ext cx="5681980" cy="3884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9981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b26d4d080c_0_450:notes"/>
          <p:cNvSpPr>
            <a:spLocks noGrp="1" noRot="1" noChangeAspect="1"/>
          </p:cNvSpPr>
          <p:nvPr>
            <p:ph type="sldImg" idx="2"/>
          </p:nvPr>
        </p:nvSpPr>
        <p:spPr>
          <a:xfrm>
            <a:off x="674688" y="647700"/>
            <a:ext cx="5753100" cy="3236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b26d4d080c_0_450:notes"/>
          <p:cNvSpPr txBox="1">
            <a:spLocks noGrp="1"/>
          </p:cNvSpPr>
          <p:nvPr>
            <p:ph type="body" idx="1"/>
          </p:nvPr>
        </p:nvSpPr>
        <p:spPr>
          <a:xfrm>
            <a:off x="710248" y="4100058"/>
            <a:ext cx="5681980" cy="3884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739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b26d4d080c_0_450:notes"/>
          <p:cNvSpPr>
            <a:spLocks noGrp="1" noRot="1" noChangeAspect="1"/>
          </p:cNvSpPr>
          <p:nvPr>
            <p:ph type="sldImg" idx="2"/>
          </p:nvPr>
        </p:nvSpPr>
        <p:spPr>
          <a:xfrm>
            <a:off x="674688" y="647700"/>
            <a:ext cx="5753100" cy="3236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b26d4d080c_0_450:notes"/>
          <p:cNvSpPr txBox="1">
            <a:spLocks noGrp="1"/>
          </p:cNvSpPr>
          <p:nvPr>
            <p:ph type="body" idx="1"/>
          </p:nvPr>
        </p:nvSpPr>
        <p:spPr>
          <a:xfrm>
            <a:off x="710248" y="4100058"/>
            <a:ext cx="5681980" cy="3884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253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CBEE15-A147-4E85-9E1B-485FABA60403}" type="datetimeFigureOut">
              <a:rPr lang="en-US" smtClean="0"/>
              <a:pPr/>
              <a:t>7/4/2022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EC8463FE-2C26-42A8-850F-3116B9FF8684}" type="slidenum">
              <a:rPr lang="en-US" smtClean="0"/>
              <a:pPr/>
              <a:t>‹#›</a:t>
            </a:fld>
            <a:endParaRPr lang="en-US"/>
          </a:p>
        </p:txBody>
      </p:sp>
    </p:spTree>
    <p:extLst>
      <p:ext uri="{BB962C8B-B14F-4D97-AF65-F5344CB8AC3E}">
        <p14:creationId xmlns:p14="http://schemas.microsoft.com/office/powerpoint/2010/main" val="907268715"/>
      </p:ext>
    </p:extLst>
  </p:cSld>
  <p:clrMapOvr>
    <a:masterClrMapping/>
  </p:clrMapOvr>
  <p:transition spd="slow">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CBEE15-A147-4E85-9E1B-485FABA60403}" type="datetimeFigureOut">
              <a:rPr lang="en-US" smtClean="0"/>
              <a:pPr/>
              <a:t>7/4/2022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463FE-2C26-42A8-850F-3116B9FF8684}" type="slidenum">
              <a:rPr lang="en-US" smtClean="0"/>
              <a:pPr/>
              <a:t>‹#›</a:t>
            </a:fld>
            <a:endParaRPr lang="en-US"/>
          </a:p>
        </p:txBody>
      </p:sp>
    </p:spTree>
    <p:extLst>
      <p:ext uri="{BB962C8B-B14F-4D97-AF65-F5344CB8AC3E}">
        <p14:creationId xmlns:p14="http://schemas.microsoft.com/office/powerpoint/2010/main" val="2859949012"/>
      </p:ext>
    </p:extLst>
  </p:cSld>
  <p:clrMapOvr>
    <a:masterClrMapping/>
  </p:clrMapOvr>
  <p:transition spd="slow">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CBEE15-A147-4E85-9E1B-485FABA60403}" type="datetimeFigureOut">
              <a:rPr lang="en-US" smtClean="0"/>
              <a:pPr/>
              <a:t>7/4/2022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463FE-2C26-42A8-850F-3116B9FF8684}" type="slidenum">
              <a:rPr lang="en-US" smtClean="0"/>
              <a:pPr/>
              <a:t>‹#›</a:t>
            </a:fld>
            <a:endParaRPr lang="en-US"/>
          </a:p>
        </p:txBody>
      </p:sp>
    </p:spTree>
    <p:extLst>
      <p:ext uri="{BB962C8B-B14F-4D97-AF65-F5344CB8AC3E}">
        <p14:creationId xmlns:p14="http://schemas.microsoft.com/office/powerpoint/2010/main" val="2284740836"/>
      </p:ext>
    </p:extLst>
  </p:cSld>
  <p:clrMapOvr>
    <a:masterClrMapping/>
  </p:clrMapOvr>
  <p:transition spd="slow">
    <p:wheel spokes="3"/>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CBEE15-A147-4E85-9E1B-485FABA60403}" type="datetimeFigureOut">
              <a:rPr lang="en-US" smtClean="0"/>
              <a:pPr/>
              <a:t>7/4/2022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463FE-2C26-42A8-850F-3116B9FF8684}" type="slidenum">
              <a:rPr lang="en-US" smtClean="0"/>
              <a:pPr/>
              <a:t>‹#›</a:t>
            </a:fld>
            <a:endParaRPr lang="en-US"/>
          </a:p>
        </p:txBody>
      </p:sp>
    </p:spTree>
    <p:extLst>
      <p:ext uri="{BB962C8B-B14F-4D97-AF65-F5344CB8AC3E}">
        <p14:creationId xmlns:p14="http://schemas.microsoft.com/office/powerpoint/2010/main" val="3618680576"/>
      </p:ext>
    </p:extLst>
  </p:cSld>
  <p:clrMapOvr>
    <a:masterClrMapping/>
  </p:clrMapOvr>
  <p:transition spd="slow">
    <p:wheel spokes="3"/>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CBEE15-A147-4E85-9E1B-485FABA60403}" type="datetimeFigureOut">
              <a:rPr lang="en-US" smtClean="0"/>
              <a:pPr/>
              <a:t>7/4/2022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463FE-2C26-42A8-850F-3116B9FF8684}" type="slidenum">
              <a:rPr lang="en-US" smtClean="0"/>
              <a:pPr/>
              <a:t>‹#›</a:t>
            </a:fld>
            <a:endParaRPr lang="en-US"/>
          </a:p>
        </p:txBody>
      </p:sp>
    </p:spTree>
    <p:extLst>
      <p:ext uri="{BB962C8B-B14F-4D97-AF65-F5344CB8AC3E}">
        <p14:creationId xmlns:p14="http://schemas.microsoft.com/office/powerpoint/2010/main" val="1324975573"/>
      </p:ext>
    </p:extLst>
  </p:cSld>
  <p:clrMapOvr>
    <a:masterClrMapping/>
  </p:clrMapOvr>
  <p:transition spd="slow">
    <p:wheel spokes="3"/>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CBEE15-A147-4E85-9E1B-485FABA60403}" type="datetimeFigureOut">
              <a:rPr lang="en-US" smtClean="0"/>
              <a:pPr/>
              <a:t>7/4/2022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463FE-2C26-42A8-850F-3116B9FF8684}" type="slidenum">
              <a:rPr lang="en-US" smtClean="0"/>
              <a:pPr/>
              <a:t>‹#›</a:t>
            </a:fld>
            <a:endParaRPr lang="en-US"/>
          </a:p>
        </p:txBody>
      </p:sp>
    </p:spTree>
    <p:extLst>
      <p:ext uri="{BB962C8B-B14F-4D97-AF65-F5344CB8AC3E}">
        <p14:creationId xmlns:p14="http://schemas.microsoft.com/office/powerpoint/2010/main" val="3465603937"/>
      </p:ext>
    </p:extLst>
  </p:cSld>
  <p:clrMapOvr>
    <a:masterClrMapping/>
  </p:clrMapOvr>
  <p:transition spd="slow">
    <p:wheel spokes="3"/>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CBEE15-A147-4E85-9E1B-485FABA60403}" type="datetimeFigureOut">
              <a:rPr lang="en-US" smtClean="0"/>
              <a:pPr/>
              <a:t>7/4/2022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463FE-2C26-42A8-850F-3116B9FF8684}" type="slidenum">
              <a:rPr lang="en-US" smtClean="0"/>
              <a:pPr/>
              <a:t>‹#›</a:t>
            </a:fld>
            <a:endParaRPr lang="en-US"/>
          </a:p>
        </p:txBody>
      </p:sp>
    </p:spTree>
    <p:extLst>
      <p:ext uri="{BB962C8B-B14F-4D97-AF65-F5344CB8AC3E}">
        <p14:creationId xmlns:p14="http://schemas.microsoft.com/office/powerpoint/2010/main" val="2164638832"/>
      </p:ext>
    </p:extLst>
  </p:cSld>
  <p:clrMapOvr>
    <a:masterClrMapping/>
  </p:clrMapOvr>
  <p:transition spd="slow">
    <p:wheel spokes="3"/>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CBEE15-A147-4E85-9E1B-485FABA60403}" type="datetimeFigureOut">
              <a:rPr lang="en-US" smtClean="0"/>
              <a:pPr/>
              <a:t>7/4/2022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463FE-2C26-42A8-850F-3116B9FF8684}" type="slidenum">
              <a:rPr lang="en-US" smtClean="0"/>
              <a:pPr/>
              <a:t>‹#›</a:t>
            </a:fld>
            <a:endParaRPr lang="en-US"/>
          </a:p>
        </p:txBody>
      </p:sp>
    </p:spTree>
    <p:extLst>
      <p:ext uri="{BB962C8B-B14F-4D97-AF65-F5344CB8AC3E}">
        <p14:creationId xmlns:p14="http://schemas.microsoft.com/office/powerpoint/2010/main" val="2162212793"/>
      </p:ext>
    </p:extLst>
  </p:cSld>
  <p:clrMapOvr>
    <a:masterClrMapping/>
  </p:clrMapOvr>
  <p:transition spd="slow">
    <p:wheel spokes="3"/>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CBEE15-A147-4E85-9E1B-485FABA60403}" type="datetimeFigureOut">
              <a:rPr lang="en-US" smtClean="0"/>
              <a:pPr/>
              <a:t>7/4/2022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463FE-2C26-42A8-850F-3116B9FF8684}" type="slidenum">
              <a:rPr lang="en-US" smtClean="0"/>
              <a:pPr/>
              <a:t>‹#›</a:t>
            </a:fld>
            <a:endParaRPr lang="en-US"/>
          </a:p>
        </p:txBody>
      </p:sp>
    </p:spTree>
    <p:extLst>
      <p:ext uri="{BB962C8B-B14F-4D97-AF65-F5344CB8AC3E}">
        <p14:creationId xmlns:p14="http://schemas.microsoft.com/office/powerpoint/2010/main" val="2357891932"/>
      </p:ext>
    </p:extLst>
  </p:cSld>
  <p:clrMapOvr>
    <a:masterClrMapping/>
  </p:clrMapOvr>
  <p:transition spd="slow">
    <p:wheel spokes="3"/>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172"/>
        <p:cNvGrpSpPr/>
        <p:nvPr/>
      </p:nvGrpSpPr>
      <p:grpSpPr>
        <a:xfrm>
          <a:off x="0" y="0"/>
          <a:ext cx="0" cy="0"/>
          <a:chOff x="0" y="0"/>
          <a:chExt cx="0" cy="0"/>
        </a:xfrm>
      </p:grpSpPr>
      <p:sp>
        <p:nvSpPr>
          <p:cNvPr id="173" name="Google Shape;173;p30"/>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30"/>
          <p:cNvSpPr txBox="1">
            <a:spLocks noGrp="1"/>
          </p:cNvSpPr>
          <p:nvPr>
            <p:ph type="title"/>
          </p:nvPr>
        </p:nvSpPr>
        <p:spPr>
          <a:xfrm>
            <a:off x="955000" y="714567"/>
            <a:ext cx="10286000" cy="71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lt1"/>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75" name="Google Shape;175;p30"/>
          <p:cNvSpPr txBox="1">
            <a:spLocks noGrp="1"/>
          </p:cNvSpPr>
          <p:nvPr>
            <p:ph type="subTitle" idx="1"/>
          </p:nvPr>
        </p:nvSpPr>
        <p:spPr>
          <a:xfrm>
            <a:off x="2149856" y="3867912"/>
            <a:ext cx="2109200" cy="182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76" name="Google Shape;176;p30"/>
          <p:cNvSpPr txBox="1">
            <a:spLocks noGrp="1"/>
          </p:cNvSpPr>
          <p:nvPr>
            <p:ph type="subTitle" idx="2"/>
          </p:nvPr>
        </p:nvSpPr>
        <p:spPr>
          <a:xfrm>
            <a:off x="1552448" y="4171696"/>
            <a:ext cx="2706800" cy="73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77" name="Google Shape;177;p30"/>
          <p:cNvSpPr txBox="1">
            <a:spLocks noGrp="1"/>
          </p:cNvSpPr>
          <p:nvPr>
            <p:ph type="subTitle" idx="3"/>
          </p:nvPr>
        </p:nvSpPr>
        <p:spPr>
          <a:xfrm>
            <a:off x="7957312" y="3867912"/>
            <a:ext cx="2194400" cy="18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78" name="Google Shape;178;p30"/>
          <p:cNvSpPr txBox="1">
            <a:spLocks noGrp="1"/>
          </p:cNvSpPr>
          <p:nvPr>
            <p:ph type="subTitle" idx="4"/>
          </p:nvPr>
        </p:nvSpPr>
        <p:spPr>
          <a:xfrm>
            <a:off x="7957312" y="4171696"/>
            <a:ext cx="27068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2101416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9"/>
        <p:cNvGrpSpPr/>
        <p:nvPr/>
      </p:nvGrpSpPr>
      <p:grpSpPr>
        <a:xfrm>
          <a:off x="0" y="0"/>
          <a:ext cx="0" cy="0"/>
          <a:chOff x="0" y="0"/>
          <a:chExt cx="0" cy="0"/>
        </a:xfrm>
      </p:grpSpPr>
      <p:sp>
        <p:nvSpPr>
          <p:cNvPr id="70" name="Google Shape;70;p17"/>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17"/>
          <p:cNvSpPr txBox="1">
            <a:spLocks noGrp="1"/>
          </p:cNvSpPr>
          <p:nvPr>
            <p:ph type="title"/>
          </p:nvPr>
        </p:nvSpPr>
        <p:spPr>
          <a:xfrm>
            <a:off x="950967" y="719333"/>
            <a:ext cx="10298400" cy="586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
        <p:nvSpPr>
          <p:cNvPr id="72" name="Google Shape;72;p17"/>
          <p:cNvSpPr txBox="1">
            <a:spLocks noGrp="1"/>
          </p:cNvSpPr>
          <p:nvPr>
            <p:ph type="subTitle" idx="1"/>
          </p:nvPr>
        </p:nvSpPr>
        <p:spPr>
          <a:xfrm>
            <a:off x="1798767" y="2199897"/>
            <a:ext cx="4094000" cy="420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73" name="Google Shape;73;p17"/>
          <p:cNvSpPr txBox="1">
            <a:spLocks noGrp="1"/>
          </p:cNvSpPr>
          <p:nvPr>
            <p:ph type="subTitle" idx="2"/>
          </p:nvPr>
        </p:nvSpPr>
        <p:spPr>
          <a:xfrm>
            <a:off x="1798767" y="2740133"/>
            <a:ext cx="4096400" cy="496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67">
                <a:solidFill>
                  <a:schemeClr val="dk1"/>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74" name="Google Shape;74;p17"/>
          <p:cNvSpPr txBox="1">
            <a:spLocks noGrp="1"/>
          </p:cNvSpPr>
          <p:nvPr>
            <p:ph type="subTitle" idx="3"/>
          </p:nvPr>
        </p:nvSpPr>
        <p:spPr>
          <a:xfrm>
            <a:off x="6937800" y="2202897"/>
            <a:ext cx="4096400" cy="41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5" name="Google Shape;75;p17"/>
          <p:cNvSpPr txBox="1">
            <a:spLocks noGrp="1"/>
          </p:cNvSpPr>
          <p:nvPr>
            <p:ph type="subTitle" idx="4"/>
          </p:nvPr>
        </p:nvSpPr>
        <p:spPr>
          <a:xfrm>
            <a:off x="6937800" y="2740133"/>
            <a:ext cx="4096400" cy="50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6" name="Google Shape;76;p17"/>
          <p:cNvSpPr txBox="1">
            <a:spLocks noGrp="1"/>
          </p:cNvSpPr>
          <p:nvPr>
            <p:ph type="subTitle" idx="5"/>
          </p:nvPr>
        </p:nvSpPr>
        <p:spPr>
          <a:xfrm>
            <a:off x="1798767" y="4469231"/>
            <a:ext cx="4096400" cy="41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7" name="Google Shape;77;p17"/>
          <p:cNvSpPr txBox="1">
            <a:spLocks noGrp="1"/>
          </p:cNvSpPr>
          <p:nvPr>
            <p:ph type="subTitle" idx="6"/>
          </p:nvPr>
        </p:nvSpPr>
        <p:spPr>
          <a:xfrm>
            <a:off x="1798767" y="4999447"/>
            <a:ext cx="4096400" cy="50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8" name="Google Shape;78;p17"/>
          <p:cNvSpPr txBox="1">
            <a:spLocks noGrp="1"/>
          </p:cNvSpPr>
          <p:nvPr>
            <p:ph type="subTitle" idx="7"/>
          </p:nvPr>
        </p:nvSpPr>
        <p:spPr>
          <a:xfrm>
            <a:off x="6937800" y="4469231"/>
            <a:ext cx="4096400" cy="41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Playfair Display"/>
              <a:buNone/>
              <a:defRPr sz="2667" b="1">
                <a:solidFill>
                  <a:schemeClr val="dk1"/>
                </a:solidFill>
                <a:latin typeface="Nanum Myeongjo"/>
                <a:ea typeface="Nanum Myeongjo"/>
                <a:cs typeface="Nanum Myeongjo"/>
                <a:sym typeface="Nanum Myeongjo"/>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9" name="Google Shape;79;p17"/>
          <p:cNvSpPr txBox="1">
            <a:spLocks noGrp="1"/>
          </p:cNvSpPr>
          <p:nvPr>
            <p:ph type="subTitle" idx="8"/>
          </p:nvPr>
        </p:nvSpPr>
        <p:spPr>
          <a:xfrm>
            <a:off x="6937800" y="4999447"/>
            <a:ext cx="4096400" cy="50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80" name="Google Shape;80;p17"/>
          <p:cNvSpPr txBox="1">
            <a:spLocks noGrp="1"/>
          </p:cNvSpPr>
          <p:nvPr>
            <p:ph type="title" idx="9" hasCustomPrompt="1"/>
          </p:nvPr>
        </p:nvSpPr>
        <p:spPr>
          <a:xfrm>
            <a:off x="1189167" y="2295097"/>
            <a:ext cx="707200" cy="230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4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1" name="Google Shape;81;p17"/>
          <p:cNvSpPr txBox="1">
            <a:spLocks noGrp="1"/>
          </p:cNvSpPr>
          <p:nvPr>
            <p:ph type="title" idx="13" hasCustomPrompt="1"/>
          </p:nvPr>
        </p:nvSpPr>
        <p:spPr>
          <a:xfrm>
            <a:off x="6294851" y="2294297"/>
            <a:ext cx="707200" cy="231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4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2" name="Google Shape;82;p17"/>
          <p:cNvSpPr txBox="1">
            <a:spLocks noGrp="1"/>
          </p:cNvSpPr>
          <p:nvPr>
            <p:ph type="title" idx="14" hasCustomPrompt="1"/>
          </p:nvPr>
        </p:nvSpPr>
        <p:spPr>
          <a:xfrm>
            <a:off x="1189167" y="4560631"/>
            <a:ext cx="707200" cy="231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4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3" name="Google Shape;83;p17"/>
          <p:cNvSpPr txBox="1">
            <a:spLocks noGrp="1"/>
          </p:cNvSpPr>
          <p:nvPr>
            <p:ph type="title" idx="15" hasCustomPrompt="1"/>
          </p:nvPr>
        </p:nvSpPr>
        <p:spPr>
          <a:xfrm>
            <a:off x="6292251" y="4560631"/>
            <a:ext cx="712400" cy="231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4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07743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CBEE15-A147-4E85-9E1B-485FABA60403}" type="datetimeFigureOut">
              <a:rPr lang="en-US" smtClean="0"/>
              <a:pPr/>
              <a:t>7/4/2022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EC8463FE-2C26-42A8-850F-3116B9FF8684}" type="slidenum">
              <a:rPr lang="en-US" smtClean="0"/>
              <a:pPr/>
              <a:t>‹#›</a:t>
            </a:fld>
            <a:endParaRPr lang="en-US"/>
          </a:p>
        </p:txBody>
      </p:sp>
    </p:spTree>
    <p:extLst>
      <p:ext uri="{BB962C8B-B14F-4D97-AF65-F5344CB8AC3E}">
        <p14:creationId xmlns:p14="http://schemas.microsoft.com/office/powerpoint/2010/main" val="1765544045"/>
      </p:ext>
    </p:extLst>
  </p:cSld>
  <p:clrMapOvr>
    <a:masterClrMapping/>
  </p:clrMapOvr>
  <p:transition spd="slow">
    <p:wheel spokes="3"/>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99"/>
        <p:cNvGrpSpPr/>
        <p:nvPr/>
      </p:nvGrpSpPr>
      <p:grpSpPr>
        <a:xfrm>
          <a:off x="0" y="0"/>
          <a:ext cx="0" cy="0"/>
          <a:chOff x="0" y="0"/>
          <a:chExt cx="0" cy="0"/>
        </a:xfrm>
      </p:grpSpPr>
      <p:sp>
        <p:nvSpPr>
          <p:cNvPr id="100" name="Google Shape;100;p19"/>
          <p:cNvSpPr/>
          <p:nvPr/>
        </p:nvSpPr>
        <p:spPr>
          <a:xfrm rot="-5400000">
            <a:off x="3094600" y="-2244000"/>
            <a:ext cx="6002800" cy="11346000"/>
          </a:xfrm>
          <a:prstGeom prst="rect">
            <a:avLst/>
          </a:prstGeom>
          <a:solidFill>
            <a:srgbClr val="2A2828">
              <a:alpha val="676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19"/>
          <p:cNvSpPr txBox="1">
            <a:spLocks noGrp="1"/>
          </p:cNvSpPr>
          <p:nvPr>
            <p:ph type="title"/>
          </p:nvPr>
        </p:nvSpPr>
        <p:spPr>
          <a:xfrm>
            <a:off x="5891533" y="3102900"/>
            <a:ext cx="4562000" cy="372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latin typeface="Lato"/>
                <a:ea typeface="Lato"/>
                <a:cs typeface="Lato"/>
                <a:sym typeface="Lato"/>
              </a:defRPr>
            </a:lvl2pPr>
            <a:lvl3pPr lvl="2" rtl="0">
              <a:spcBef>
                <a:spcPts val="0"/>
              </a:spcBef>
              <a:spcAft>
                <a:spcPts val="0"/>
              </a:spcAft>
              <a:buClr>
                <a:schemeClr val="lt1"/>
              </a:buClr>
              <a:buSzPts val="2800"/>
              <a:buNone/>
              <a:defRPr>
                <a:solidFill>
                  <a:schemeClr val="lt1"/>
                </a:solidFill>
                <a:latin typeface="Lato"/>
                <a:ea typeface="Lato"/>
                <a:cs typeface="Lato"/>
                <a:sym typeface="Lato"/>
              </a:defRPr>
            </a:lvl3pPr>
            <a:lvl4pPr lvl="3" rtl="0">
              <a:spcBef>
                <a:spcPts val="0"/>
              </a:spcBef>
              <a:spcAft>
                <a:spcPts val="0"/>
              </a:spcAft>
              <a:buClr>
                <a:schemeClr val="lt1"/>
              </a:buClr>
              <a:buSzPts val="2800"/>
              <a:buNone/>
              <a:defRPr>
                <a:solidFill>
                  <a:schemeClr val="lt1"/>
                </a:solidFill>
                <a:latin typeface="Lato"/>
                <a:ea typeface="Lato"/>
                <a:cs typeface="Lato"/>
                <a:sym typeface="Lato"/>
              </a:defRPr>
            </a:lvl4pPr>
            <a:lvl5pPr lvl="4" rtl="0">
              <a:spcBef>
                <a:spcPts val="0"/>
              </a:spcBef>
              <a:spcAft>
                <a:spcPts val="0"/>
              </a:spcAft>
              <a:buClr>
                <a:schemeClr val="lt1"/>
              </a:buClr>
              <a:buSzPts val="2800"/>
              <a:buNone/>
              <a:defRPr>
                <a:solidFill>
                  <a:schemeClr val="lt1"/>
                </a:solidFill>
                <a:latin typeface="Lato"/>
                <a:ea typeface="Lato"/>
                <a:cs typeface="Lato"/>
                <a:sym typeface="Lato"/>
              </a:defRPr>
            </a:lvl5pPr>
            <a:lvl6pPr lvl="5" rtl="0">
              <a:spcBef>
                <a:spcPts val="0"/>
              </a:spcBef>
              <a:spcAft>
                <a:spcPts val="0"/>
              </a:spcAft>
              <a:buClr>
                <a:schemeClr val="lt1"/>
              </a:buClr>
              <a:buSzPts val="2800"/>
              <a:buNone/>
              <a:defRPr>
                <a:solidFill>
                  <a:schemeClr val="lt1"/>
                </a:solidFill>
                <a:latin typeface="Lato"/>
                <a:ea typeface="Lato"/>
                <a:cs typeface="Lato"/>
                <a:sym typeface="Lato"/>
              </a:defRPr>
            </a:lvl6pPr>
            <a:lvl7pPr lvl="6" rtl="0">
              <a:spcBef>
                <a:spcPts val="0"/>
              </a:spcBef>
              <a:spcAft>
                <a:spcPts val="0"/>
              </a:spcAft>
              <a:buClr>
                <a:schemeClr val="lt1"/>
              </a:buClr>
              <a:buSzPts val="2800"/>
              <a:buNone/>
              <a:defRPr>
                <a:solidFill>
                  <a:schemeClr val="lt1"/>
                </a:solidFill>
                <a:latin typeface="Lato"/>
                <a:ea typeface="Lato"/>
                <a:cs typeface="Lato"/>
                <a:sym typeface="Lato"/>
              </a:defRPr>
            </a:lvl7pPr>
            <a:lvl8pPr lvl="7" rtl="0">
              <a:spcBef>
                <a:spcPts val="0"/>
              </a:spcBef>
              <a:spcAft>
                <a:spcPts val="0"/>
              </a:spcAft>
              <a:buClr>
                <a:schemeClr val="lt1"/>
              </a:buClr>
              <a:buSzPts val="2800"/>
              <a:buNone/>
              <a:defRPr>
                <a:solidFill>
                  <a:schemeClr val="lt1"/>
                </a:solidFill>
                <a:latin typeface="Lato"/>
                <a:ea typeface="Lato"/>
                <a:cs typeface="Lato"/>
                <a:sym typeface="Lato"/>
              </a:defRPr>
            </a:lvl8pPr>
            <a:lvl9pPr lvl="8" rtl="0">
              <a:spcBef>
                <a:spcPts val="0"/>
              </a:spcBef>
              <a:spcAft>
                <a:spcPts val="0"/>
              </a:spcAft>
              <a:buClr>
                <a:schemeClr val="lt1"/>
              </a:buClr>
              <a:buSzPts val="2800"/>
              <a:buNone/>
              <a:defRPr>
                <a:solidFill>
                  <a:schemeClr val="lt1"/>
                </a:solidFill>
                <a:latin typeface="Lato"/>
                <a:ea typeface="Lato"/>
                <a:cs typeface="Lato"/>
                <a:sym typeface="Lato"/>
              </a:defRPr>
            </a:lvl9pPr>
          </a:lstStyle>
          <a:p>
            <a:endParaRPr/>
          </a:p>
        </p:txBody>
      </p:sp>
      <p:sp>
        <p:nvSpPr>
          <p:cNvPr id="102" name="Google Shape;102;p19"/>
          <p:cNvSpPr txBox="1">
            <a:spLocks noGrp="1"/>
          </p:cNvSpPr>
          <p:nvPr>
            <p:ph type="title" idx="2" hasCustomPrompt="1"/>
          </p:nvPr>
        </p:nvSpPr>
        <p:spPr>
          <a:xfrm>
            <a:off x="2087467" y="2476500"/>
            <a:ext cx="3048000" cy="152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2000"/>
              <a:buNone/>
              <a:defRPr sz="16000">
                <a:solidFill>
                  <a:schemeClr val="lt1"/>
                </a:solidFill>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t>xx%</a:t>
            </a:r>
          </a:p>
        </p:txBody>
      </p:sp>
    </p:spTree>
    <p:extLst>
      <p:ext uri="{BB962C8B-B14F-4D97-AF65-F5344CB8AC3E}">
        <p14:creationId xmlns:p14="http://schemas.microsoft.com/office/powerpoint/2010/main" val="491132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3" name="Google Shape;13;p3"/>
          <p:cNvSpPr/>
          <p:nvPr/>
        </p:nvSpPr>
        <p:spPr>
          <a:xfrm rot="-5400000">
            <a:off x="3094600" y="-2244000"/>
            <a:ext cx="6002800" cy="11346000"/>
          </a:xfrm>
          <a:prstGeom prst="rect">
            <a:avLst/>
          </a:prstGeom>
          <a:solidFill>
            <a:srgbClr val="2A2828">
              <a:alpha val="676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3"/>
          <p:cNvSpPr txBox="1">
            <a:spLocks noGrp="1"/>
          </p:cNvSpPr>
          <p:nvPr>
            <p:ph type="title"/>
          </p:nvPr>
        </p:nvSpPr>
        <p:spPr>
          <a:xfrm>
            <a:off x="1882100" y="3247800"/>
            <a:ext cx="4782400" cy="3624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1"/>
              </a:buClr>
              <a:buSzPts val="3600"/>
              <a:buNone/>
              <a:defRPr>
                <a:solidFill>
                  <a:schemeClr val="lt1"/>
                </a:solidFill>
              </a:defRPr>
            </a:lvl1pPr>
            <a:lvl2pPr lvl="1" algn="ctr">
              <a:spcBef>
                <a:spcPts val="0"/>
              </a:spcBef>
              <a:spcAft>
                <a:spcPts val="0"/>
              </a:spcAft>
              <a:buClr>
                <a:schemeClr val="lt1"/>
              </a:buClr>
              <a:buSzPts val="3600"/>
              <a:buNone/>
              <a:defRPr sz="4800">
                <a:solidFill>
                  <a:schemeClr val="lt1"/>
                </a:solidFill>
              </a:defRPr>
            </a:lvl2pPr>
            <a:lvl3pPr lvl="2" algn="ctr">
              <a:spcBef>
                <a:spcPts val="0"/>
              </a:spcBef>
              <a:spcAft>
                <a:spcPts val="0"/>
              </a:spcAft>
              <a:buClr>
                <a:schemeClr val="lt1"/>
              </a:buClr>
              <a:buSzPts val="3600"/>
              <a:buNone/>
              <a:defRPr sz="4800">
                <a:solidFill>
                  <a:schemeClr val="lt1"/>
                </a:solidFill>
              </a:defRPr>
            </a:lvl3pPr>
            <a:lvl4pPr lvl="3" algn="ctr">
              <a:spcBef>
                <a:spcPts val="0"/>
              </a:spcBef>
              <a:spcAft>
                <a:spcPts val="0"/>
              </a:spcAft>
              <a:buClr>
                <a:schemeClr val="lt1"/>
              </a:buClr>
              <a:buSzPts val="3600"/>
              <a:buNone/>
              <a:defRPr sz="4800">
                <a:solidFill>
                  <a:schemeClr val="lt1"/>
                </a:solidFill>
              </a:defRPr>
            </a:lvl4pPr>
            <a:lvl5pPr lvl="4" algn="ctr">
              <a:spcBef>
                <a:spcPts val="0"/>
              </a:spcBef>
              <a:spcAft>
                <a:spcPts val="0"/>
              </a:spcAft>
              <a:buClr>
                <a:schemeClr val="lt1"/>
              </a:buClr>
              <a:buSzPts val="3600"/>
              <a:buNone/>
              <a:defRPr sz="4800">
                <a:solidFill>
                  <a:schemeClr val="lt1"/>
                </a:solidFill>
              </a:defRPr>
            </a:lvl5pPr>
            <a:lvl6pPr lvl="5" algn="ctr">
              <a:spcBef>
                <a:spcPts val="0"/>
              </a:spcBef>
              <a:spcAft>
                <a:spcPts val="0"/>
              </a:spcAft>
              <a:buClr>
                <a:schemeClr val="lt1"/>
              </a:buClr>
              <a:buSzPts val="3600"/>
              <a:buNone/>
              <a:defRPr sz="4800">
                <a:solidFill>
                  <a:schemeClr val="lt1"/>
                </a:solidFill>
              </a:defRPr>
            </a:lvl6pPr>
            <a:lvl7pPr lvl="6" algn="ctr">
              <a:spcBef>
                <a:spcPts val="0"/>
              </a:spcBef>
              <a:spcAft>
                <a:spcPts val="0"/>
              </a:spcAft>
              <a:buClr>
                <a:schemeClr val="lt1"/>
              </a:buClr>
              <a:buSzPts val="3600"/>
              <a:buNone/>
              <a:defRPr sz="4800">
                <a:solidFill>
                  <a:schemeClr val="lt1"/>
                </a:solidFill>
              </a:defRPr>
            </a:lvl7pPr>
            <a:lvl8pPr lvl="7" algn="ctr">
              <a:spcBef>
                <a:spcPts val="0"/>
              </a:spcBef>
              <a:spcAft>
                <a:spcPts val="0"/>
              </a:spcAft>
              <a:buClr>
                <a:schemeClr val="lt1"/>
              </a:buClr>
              <a:buSzPts val="3600"/>
              <a:buNone/>
              <a:defRPr sz="4800">
                <a:solidFill>
                  <a:schemeClr val="lt1"/>
                </a:solidFill>
              </a:defRPr>
            </a:lvl8pPr>
            <a:lvl9pPr lvl="8" algn="ctr">
              <a:spcBef>
                <a:spcPts val="0"/>
              </a:spcBef>
              <a:spcAft>
                <a:spcPts val="0"/>
              </a:spcAft>
              <a:buClr>
                <a:schemeClr val="lt1"/>
              </a:buClr>
              <a:buSzPts val="3600"/>
              <a:buNone/>
              <a:defRPr sz="4800">
                <a:solidFill>
                  <a:schemeClr val="lt1"/>
                </a:solidFill>
              </a:defRPr>
            </a:lvl9pPr>
          </a:lstStyle>
          <a:p>
            <a:endParaRPr/>
          </a:p>
        </p:txBody>
      </p:sp>
      <p:sp>
        <p:nvSpPr>
          <p:cNvPr id="15" name="Google Shape;15;p3"/>
          <p:cNvSpPr txBox="1">
            <a:spLocks noGrp="1"/>
          </p:cNvSpPr>
          <p:nvPr>
            <p:ph type="title" idx="2" hasCustomPrompt="1"/>
          </p:nvPr>
        </p:nvSpPr>
        <p:spPr>
          <a:xfrm>
            <a:off x="7613200" y="2029900"/>
            <a:ext cx="2629600" cy="226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2000"/>
              <a:buNone/>
              <a:defRPr sz="16000">
                <a:solidFill>
                  <a:schemeClr val="lt1"/>
                </a:solidFill>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t>xx%</a:t>
            </a:r>
          </a:p>
        </p:txBody>
      </p:sp>
    </p:spTree>
    <p:extLst>
      <p:ext uri="{BB962C8B-B14F-4D97-AF65-F5344CB8AC3E}">
        <p14:creationId xmlns:p14="http://schemas.microsoft.com/office/powerpoint/2010/main" val="4197344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56"/>
        <p:cNvGrpSpPr/>
        <p:nvPr/>
      </p:nvGrpSpPr>
      <p:grpSpPr>
        <a:xfrm>
          <a:off x="0" y="0"/>
          <a:ext cx="0" cy="0"/>
          <a:chOff x="0" y="0"/>
          <a:chExt cx="0" cy="0"/>
        </a:xfrm>
      </p:grpSpPr>
      <p:sp>
        <p:nvSpPr>
          <p:cNvPr id="57" name="Google Shape;57;p15"/>
          <p:cNvSpPr/>
          <p:nvPr/>
        </p:nvSpPr>
        <p:spPr>
          <a:xfrm rot="-5400000">
            <a:off x="3094600" y="-2244000"/>
            <a:ext cx="6002800" cy="11346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15"/>
          <p:cNvSpPr txBox="1">
            <a:spLocks noGrp="1"/>
          </p:cNvSpPr>
          <p:nvPr>
            <p:ph type="title"/>
          </p:nvPr>
        </p:nvSpPr>
        <p:spPr>
          <a:xfrm>
            <a:off x="6363015" y="2596896"/>
            <a:ext cx="4242800" cy="426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5"/>
          <p:cNvSpPr txBox="1">
            <a:spLocks noGrp="1"/>
          </p:cNvSpPr>
          <p:nvPr>
            <p:ph type="subTitle" idx="1"/>
          </p:nvPr>
        </p:nvSpPr>
        <p:spPr>
          <a:xfrm>
            <a:off x="6363015" y="3681984"/>
            <a:ext cx="4242800" cy="71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407379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CBEE15-A147-4E85-9E1B-485FABA60403}" type="datetimeFigureOut">
              <a:rPr lang="en-US" smtClean="0"/>
              <a:pPr/>
              <a:t>7/4/2022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463FE-2C26-42A8-850F-3116B9FF8684}" type="slidenum">
              <a:rPr lang="en-US" smtClean="0"/>
              <a:pPr/>
              <a:t>‹#›</a:t>
            </a:fld>
            <a:endParaRPr lang="en-US"/>
          </a:p>
        </p:txBody>
      </p:sp>
    </p:spTree>
    <p:extLst>
      <p:ext uri="{BB962C8B-B14F-4D97-AF65-F5344CB8AC3E}">
        <p14:creationId xmlns:p14="http://schemas.microsoft.com/office/powerpoint/2010/main" val="2993095261"/>
      </p:ext>
    </p:extLst>
  </p:cSld>
  <p:clrMapOvr>
    <a:masterClrMapping/>
  </p:clrMapOvr>
  <p:transition spd="slow">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CBEE15-A147-4E85-9E1B-485FABA60403}" type="datetimeFigureOut">
              <a:rPr lang="en-US" smtClean="0"/>
              <a:pPr/>
              <a:t>7/4/2022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463FE-2C26-42A8-850F-3116B9FF8684}" type="slidenum">
              <a:rPr lang="en-US" smtClean="0"/>
              <a:pPr/>
              <a:t>‹#›</a:t>
            </a:fld>
            <a:endParaRPr lang="en-US"/>
          </a:p>
        </p:txBody>
      </p:sp>
    </p:spTree>
    <p:extLst>
      <p:ext uri="{BB962C8B-B14F-4D97-AF65-F5344CB8AC3E}">
        <p14:creationId xmlns:p14="http://schemas.microsoft.com/office/powerpoint/2010/main" val="2394495130"/>
      </p:ext>
    </p:extLst>
  </p:cSld>
  <p:clrMapOvr>
    <a:masterClrMapping/>
  </p:clrMapOvr>
  <p:transition spd="slow">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CBEE15-A147-4E85-9E1B-485FABA60403}" type="datetimeFigureOut">
              <a:rPr lang="en-US" smtClean="0"/>
              <a:pPr/>
              <a:t>7/4/2022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463FE-2C26-42A8-850F-3116B9FF8684}" type="slidenum">
              <a:rPr lang="en-US" smtClean="0"/>
              <a:pPr/>
              <a:t>‹#›</a:t>
            </a:fld>
            <a:endParaRPr lang="en-US"/>
          </a:p>
        </p:txBody>
      </p:sp>
    </p:spTree>
    <p:extLst>
      <p:ext uri="{BB962C8B-B14F-4D97-AF65-F5344CB8AC3E}">
        <p14:creationId xmlns:p14="http://schemas.microsoft.com/office/powerpoint/2010/main" val="468414738"/>
      </p:ext>
    </p:extLst>
  </p:cSld>
  <p:clrMapOvr>
    <a:masterClrMapping/>
  </p:clrMapOvr>
  <p:transition spd="slow">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CBEE15-A147-4E85-9E1B-485FABA60403}" type="datetimeFigureOut">
              <a:rPr lang="en-US" smtClean="0"/>
              <a:pPr/>
              <a:t>7/4/2022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463FE-2C26-42A8-850F-3116B9FF8684}" type="slidenum">
              <a:rPr lang="en-US" smtClean="0"/>
              <a:pPr/>
              <a:t>‹#›</a:t>
            </a:fld>
            <a:endParaRPr lang="en-US"/>
          </a:p>
        </p:txBody>
      </p:sp>
    </p:spTree>
    <p:extLst>
      <p:ext uri="{BB962C8B-B14F-4D97-AF65-F5344CB8AC3E}">
        <p14:creationId xmlns:p14="http://schemas.microsoft.com/office/powerpoint/2010/main" val="3759931407"/>
      </p:ext>
    </p:extLst>
  </p:cSld>
  <p:clrMapOvr>
    <a:masterClrMapping/>
  </p:clrMapOvr>
  <p:transition spd="slow">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BEE15-A147-4E85-9E1B-485FABA60403}" type="datetimeFigureOut">
              <a:rPr lang="en-US" smtClean="0"/>
              <a:pPr/>
              <a:t>7/4/2022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463FE-2C26-42A8-850F-3116B9FF8684}" type="slidenum">
              <a:rPr lang="en-US" smtClean="0"/>
              <a:pPr/>
              <a:t>‹#›</a:t>
            </a:fld>
            <a:endParaRPr lang="en-US"/>
          </a:p>
        </p:txBody>
      </p:sp>
    </p:spTree>
    <p:extLst>
      <p:ext uri="{BB962C8B-B14F-4D97-AF65-F5344CB8AC3E}">
        <p14:creationId xmlns:p14="http://schemas.microsoft.com/office/powerpoint/2010/main" val="1157346065"/>
      </p:ext>
    </p:extLst>
  </p:cSld>
  <p:clrMapOvr>
    <a:masterClrMapping/>
  </p:clrMapOvr>
  <p:transition spd="slow">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CBEE15-A147-4E85-9E1B-485FABA60403}" type="datetimeFigureOut">
              <a:rPr lang="en-US" smtClean="0"/>
              <a:pPr/>
              <a:t>7/4/2022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463FE-2C26-42A8-850F-3116B9FF8684}" type="slidenum">
              <a:rPr lang="en-US" smtClean="0"/>
              <a:pPr/>
              <a:t>‹#›</a:t>
            </a:fld>
            <a:endParaRPr lang="en-US"/>
          </a:p>
        </p:txBody>
      </p:sp>
    </p:spTree>
    <p:extLst>
      <p:ext uri="{BB962C8B-B14F-4D97-AF65-F5344CB8AC3E}">
        <p14:creationId xmlns:p14="http://schemas.microsoft.com/office/powerpoint/2010/main" val="420349998"/>
      </p:ext>
    </p:extLst>
  </p:cSld>
  <p:clrMapOvr>
    <a:masterClrMapping/>
  </p:clrMapOvr>
  <p:transition spd="slow">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CBEE15-A147-4E85-9E1B-485FABA60403}" type="datetimeFigureOut">
              <a:rPr lang="en-US" smtClean="0"/>
              <a:pPr/>
              <a:t>7/4/2022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463FE-2C26-42A8-850F-3116B9FF8684}" type="slidenum">
              <a:rPr lang="en-US" smtClean="0"/>
              <a:pPr/>
              <a:t>‹#›</a:t>
            </a:fld>
            <a:endParaRPr lang="en-US"/>
          </a:p>
        </p:txBody>
      </p:sp>
    </p:spTree>
    <p:extLst>
      <p:ext uri="{BB962C8B-B14F-4D97-AF65-F5344CB8AC3E}">
        <p14:creationId xmlns:p14="http://schemas.microsoft.com/office/powerpoint/2010/main" val="3891632392"/>
      </p:ext>
    </p:extLst>
  </p:cSld>
  <p:clrMapOvr>
    <a:masterClrMapping/>
  </p:clrMapOvr>
  <p:transition spd="slow">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CBEE15-A147-4E85-9E1B-485FABA60403}" type="datetimeFigureOut">
              <a:rPr lang="en-US" smtClean="0"/>
              <a:pPr/>
              <a:t>7/4/2022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8463FE-2C26-42A8-850F-3116B9FF8684}" type="slidenum">
              <a:rPr lang="en-US" smtClean="0"/>
              <a:pPr/>
              <a:t>‹#›</a:t>
            </a:fld>
            <a:endParaRPr lang="en-US"/>
          </a:p>
        </p:txBody>
      </p:sp>
    </p:spTree>
    <p:extLst>
      <p:ext uri="{BB962C8B-B14F-4D97-AF65-F5344CB8AC3E}">
        <p14:creationId xmlns:p14="http://schemas.microsoft.com/office/powerpoint/2010/main" val="3686448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ransition spd="slow">
    <p:wheel spokes="3"/>
  </p:transition>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2.gif"/><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1964" y="197709"/>
            <a:ext cx="8261058" cy="1132327"/>
          </a:xfrm>
        </p:spPr>
        <p:txBody>
          <a:bodyPr>
            <a:noAutofit/>
          </a:bodyPr>
          <a:lstStyle/>
          <a:p>
            <a:pPr algn="ctr"/>
            <a:r>
              <a:rPr lang="en-US" sz="3600" dirty="0">
                <a:solidFill>
                  <a:srgbClr val="FF0000"/>
                </a:solidFill>
                <a:latin typeface="Copperplate Gothic Bold" panose="020E0705020206020404" pitchFamily="34" charset="0"/>
              </a:rPr>
              <a:t>MATERI</a:t>
            </a:r>
            <a:br>
              <a:rPr lang="en-US" sz="3600" dirty="0">
                <a:solidFill>
                  <a:srgbClr val="FF0000"/>
                </a:solidFill>
                <a:latin typeface="Copperplate Gothic Bold" panose="020E0705020206020404" pitchFamily="34" charset="0"/>
              </a:rPr>
            </a:br>
            <a:r>
              <a:rPr lang="en-US" sz="3600" dirty="0">
                <a:solidFill>
                  <a:srgbClr val="FF0000"/>
                </a:solidFill>
                <a:latin typeface="Copperplate Gothic Bold" panose="020E0705020206020404" pitchFamily="34" charset="0"/>
              </a:rPr>
              <a:t>BIDANG DISIPLIN DAN KORPRI</a:t>
            </a:r>
            <a:r>
              <a:rPr lang="en-US" sz="3600" dirty="0">
                <a:solidFill>
                  <a:schemeClr val="accent1">
                    <a:lumMod val="50000"/>
                  </a:schemeClr>
                </a:solidFill>
              </a:rPr>
              <a:t> </a:t>
            </a:r>
          </a:p>
        </p:txBody>
      </p:sp>
      <p:sp>
        <p:nvSpPr>
          <p:cNvPr id="3" name="Subtitle 2"/>
          <p:cNvSpPr>
            <a:spLocks noGrp="1"/>
          </p:cNvSpPr>
          <p:nvPr>
            <p:ph type="subTitle" idx="1"/>
          </p:nvPr>
        </p:nvSpPr>
        <p:spPr>
          <a:xfrm>
            <a:off x="3990130" y="4386584"/>
            <a:ext cx="6871855" cy="1515444"/>
          </a:xfrm>
        </p:spPr>
        <p:txBody>
          <a:bodyPr>
            <a:normAutofit fontScale="92500" lnSpcReduction="20000"/>
          </a:bodyPr>
          <a:lstStyle/>
          <a:p>
            <a:pPr algn="ctr">
              <a:spcAft>
                <a:spcPts val="0"/>
              </a:spcAft>
            </a:pPr>
            <a:endParaRPr lang="en-US" dirty="0">
              <a:latin typeface="Copperplate Gothic Bold" panose="020E0705020206020404" pitchFamily="34" charset="0"/>
            </a:endParaRPr>
          </a:p>
          <a:p>
            <a:pPr algn="ctr">
              <a:spcAft>
                <a:spcPts val="0"/>
              </a:spcAft>
            </a:pPr>
            <a:r>
              <a:rPr lang="en-US" sz="2400" dirty="0">
                <a:latin typeface="Copperplate Gothic Bold" panose="020E0705020206020404" pitchFamily="34" charset="0"/>
              </a:rPr>
              <a:t>BADAN KEPEGAWAIAN DAERAH </a:t>
            </a:r>
          </a:p>
          <a:p>
            <a:pPr algn="ctr">
              <a:spcAft>
                <a:spcPts val="0"/>
              </a:spcAft>
            </a:pPr>
            <a:r>
              <a:rPr lang="en-US" sz="2400" dirty="0" err="1">
                <a:latin typeface="Copperplate Gothic Bold" panose="020E0705020206020404" pitchFamily="34" charset="0"/>
              </a:rPr>
              <a:t>P</a:t>
            </a:r>
            <a:r>
              <a:rPr lang="en-US" sz="2800" dirty="0" err="1">
                <a:latin typeface="Copperplate Gothic Bold" panose="020E0705020206020404" pitchFamily="34" charset="0"/>
              </a:rPr>
              <a:t>rovinsi</a:t>
            </a:r>
            <a:r>
              <a:rPr lang="en-US" sz="2800" dirty="0">
                <a:latin typeface="Copperplate Gothic Bold" panose="020E0705020206020404" pitchFamily="34" charset="0"/>
              </a:rPr>
              <a:t> </a:t>
            </a:r>
            <a:r>
              <a:rPr lang="en-US" sz="2800" dirty="0" err="1">
                <a:latin typeface="Copperplate Gothic Bold" panose="020E0705020206020404" pitchFamily="34" charset="0"/>
              </a:rPr>
              <a:t>nusa</a:t>
            </a:r>
            <a:r>
              <a:rPr lang="en-US" sz="2800" dirty="0">
                <a:latin typeface="Copperplate Gothic Bold" panose="020E0705020206020404" pitchFamily="34" charset="0"/>
              </a:rPr>
              <a:t> </a:t>
            </a:r>
            <a:r>
              <a:rPr lang="en-US" sz="2800" dirty="0" err="1">
                <a:latin typeface="Copperplate Gothic Bold" panose="020E0705020206020404" pitchFamily="34" charset="0"/>
              </a:rPr>
              <a:t>tenggara</a:t>
            </a:r>
            <a:r>
              <a:rPr lang="en-US" sz="2800" dirty="0">
                <a:latin typeface="Copperplate Gothic Bold" panose="020E0705020206020404" pitchFamily="34" charset="0"/>
              </a:rPr>
              <a:t> </a:t>
            </a:r>
            <a:r>
              <a:rPr lang="en-US" sz="2800" dirty="0" err="1">
                <a:latin typeface="Copperplate Gothic Bold" panose="020E0705020206020404" pitchFamily="34" charset="0"/>
              </a:rPr>
              <a:t>timur</a:t>
            </a:r>
            <a:endParaRPr lang="en-US" sz="2800" dirty="0">
              <a:latin typeface="Copperplate Gothic Bold" panose="020E0705020206020404" pitchFamily="34" charset="0"/>
            </a:endParaRPr>
          </a:p>
          <a:p>
            <a:pPr algn="ctr">
              <a:spcAft>
                <a:spcPts val="0"/>
              </a:spcAft>
            </a:pPr>
            <a:r>
              <a:rPr lang="en-US" sz="2400" dirty="0">
                <a:latin typeface="Copperplate Gothic Bold" panose="020E0705020206020404" pitchFamily="34" charset="0"/>
              </a:rPr>
              <a:t>TAHUN 2022</a:t>
            </a:r>
            <a:endParaRPr lang="en-US" sz="2000" dirty="0">
              <a:latin typeface="Copperplate Gothic Bold" panose="020E0705020206020404" pitchFamily="34" charset="0"/>
            </a:endParaRPr>
          </a:p>
          <a:p>
            <a:pPr>
              <a:spcAft>
                <a:spcPts val="0"/>
              </a:spcAft>
            </a:pPr>
            <a:endParaRPr lang="en-US" dirty="0"/>
          </a:p>
        </p:txBody>
      </p:sp>
      <p:pic>
        <p:nvPicPr>
          <p:cNvPr id="5" name="Picture 2" descr="D:\LAMBANG.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643">
                        <a14:foregroundMark x1="15385" y1="37719" x2="36199" y2="74123"/>
                      </a14:backgroundRemoval>
                    </a14:imgEffect>
                  </a14:imgLayer>
                </a14:imgProps>
              </a:ext>
            </a:extLst>
          </a:blip>
          <a:stretch>
            <a:fillRect/>
          </a:stretch>
        </p:blipFill>
        <p:spPr bwMode="auto">
          <a:xfrm>
            <a:off x="303967" y="180115"/>
            <a:ext cx="2771741" cy="2551898"/>
          </a:xfrm>
          <a:prstGeom prst="rect">
            <a:avLst/>
          </a:prstGeom>
          <a:ln w="88900" cap="sq" cmpd="thickThin">
            <a:noFill/>
            <a:prstDash val="solid"/>
            <a:miter lim="800000"/>
          </a:ln>
          <a:effectLst>
            <a:innerShdw blurRad="76200">
              <a:srgbClr val="000000"/>
            </a:innerShdw>
          </a:effectLst>
        </p:spPr>
      </p:pic>
      <p:sp>
        <p:nvSpPr>
          <p:cNvPr id="6" name="Title 1"/>
          <p:cNvSpPr txBox="1">
            <a:spLocks/>
          </p:cNvSpPr>
          <p:nvPr/>
        </p:nvSpPr>
        <p:spPr>
          <a:xfrm>
            <a:off x="4197916" y="1818691"/>
            <a:ext cx="6442365" cy="204672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b">
            <a:normAutofit fontScale="45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effectLst/>
                <a:uLnTx/>
                <a:uFillTx/>
                <a:latin typeface="Copperplate Gothic Bold" panose="020E0705020206020404" pitchFamily="34" charset="0"/>
                <a:ea typeface="+mj-ea"/>
                <a:cs typeface="+mj-cs"/>
              </a:rPr>
              <a:t>O L E H :</a:t>
            </a:r>
            <a:endParaRPr kumimoji="0" lang="en-US" sz="2500" b="0" i="0" u="none" strike="noStrike" kern="1200" cap="none" spc="0" normalizeH="0" baseline="0" noProof="0" dirty="0">
              <a:ln w="3175" cmpd="sng">
                <a:noFill/>
              </a:ln>
              <a:effectLst/>
              <a:uLnTx/>
              <a:uFillTx/>
              <a:latin typeface="Copperplate Gothic Bold" panose="020E0705020206020404" pitchFamily="34" charset="0"/>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3600" dirty="0">
              <a:ln w="3175" cmpd="sng">
                <a:noFill/>
              </a:ln>
              <a:latin typeface="Copperplate Gothic Bold" panose="020E0705020206020404" pitchFamily="34" charset="0"/>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3600" dirty="0">
              <a:ln w="3175" cmpd="sng">
                <a:noFill/>
              </a:ln>
              <a:latin typeface="Copperplate Gothic Bold" panose="020E0705020206020404" pitchFamily="34" charset="0"/>
              <a:ea typeface="+mj-ea"/>
              <a:cs typeface="+mj-cs"/>
            </a:endParaRPr>
          </a:p>
          <a:p>
            <a:pPr marL="0" marR="0" lvl="0" indent="0" algn="ctr" defTabSz="457200" rtl="0" eaLnBrk="1" fontAlgn="auto" latinLnBrk="0" hangingPunct="1">
              <a:lnSpc>
                <a:spcPct val="170000"/>
              </a:lnSpc>
              <a:spcBef>
                <a:spcPct val="0"/>
              </a:spcBef>
              <a:spcAft>
                <a:spcPts val="0"/>
              </a:spcAft>
              <a:buClrTx/>
              <a:buSzTx/>
              <a:buFontTx/>
              <a:buNone/>
              <a:tabLst/>
              <a:defRPr/>
            </a:pPr>
            <a:r>
              <a:rPr lang="en-US" sz="5300" u="sng" dirty="0">
                <a:ln w="3175" cmpd="sng">
                  <a:noFill/>
                </a:ln>
                <a:solidFill>
                  <a:schemeClr val="accent1">
                    <a:lumMod val="75000"/>
                  </a:schemeClr>
                </a:solidFill>
                <a:latin typeface="Copperplate Gothic Bold" panose="020E0705020206020404" pitchFamily="34" charset="0"/>
                <a:ea typeface="+mj-ea"/>
                <a:cs typeface="+mj-cs"/>
              </a:rPr>
              <a:t>CAROLINA M.A. ONDOK, SH</a:t>
            </a:r>
            <a:endParaRPr lang="en-US" sz="5300" dirty="0">
              <a:ln w="3175" cmpd="sng">
                <a:noFill/>
              </a:ln>
              <a:solidFill>
                <a:schemeClr val="accent1">
                  <a:lumMod val="75000"/>
                </a:schemeClr>
              </a:solidFill>
              <a:latin typeface="Copperplate Gothic Bold" panose="020E0705020206020404" pitchFamily="34" charset="0"/>
              <a:ea typeface="+mj-ea"/>
              <a:cs typeface="+mj-cs"/>
            </a:endParaRPr>
          </a:p>
          <a:p>
            <a:pPr marL="0" marR="0" lvl="0" indent="0" algn="ctr" defTabSz="457200" rtl="0" eaLnBrk="1" fontAlgn="auto" latinLnBrk="0" hangingPunct="1">
              <a:lnSpc>
                <a:spcPct val="170000"/>
              </a:lnSpc>
              <a:spcBef>
                <a:spcPct val="0"/>
              </a:spcBef>
              <a:spcAft>
                <a:spcPts val="0"/>
              </a:spcAft>
              <a:buClrTx/>
              <a:buSzTx/>
              <a:buFontTx/>
              <a:buNone/>
              <a:tabLst/>
              <a:defRPr/>
            </a:pPr>
            <a:r>
              <a:rPr lang="en-US" sz="4000" dirty="0">
                <a:ln w="3175" cmpd="sng">
                  <a:noFill/>
                </a:ln>
                <a:latin typeface="Copperplate Gothic Bold" panose="020E0705020206020404" pitchFamily="34" charset="0"/>
                <a:ea typeface="+mj-ea"/>
                <a:cs typeface="+mj-cs"/>
              </a:rPr>
              <a:t>KEPALA BIDANG DISIPLIN DAN KORPRI</a:t>
            </a:r>
            <a:endParaRPr kumimoji="0" lang="en-US" sz="3600" b="0" i="0" u="none" strike="noStrike" kern="1200" cap="none" spc="0" normalizeH="0" baseline="0" noProof="0" dirty="0">
              <a:ln w="3175" cmpd="sng">
                <a:noFill/>
              </a:ln>
              <a:solidFill>
                <a:schemeClr val="accent1">
                  <a:lumMod val="50000"/>
                </a:schemeClr>
              </a:solidFill>
              <a:effectLst/>
              <a:uLnTx/>
              <a:uFillTx/>
              <a:latin typeface="Copperplate Gothic Bold" panose="020E0705020206020404" pitchFamily="34" charset="0"/>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w="3175" cmpd="sng">
                  <a:noFill/>
                </a:ln>
                <a:solidFill>
                  <a:schemeClr val="accent1">
                    <a:lumMod val="50000"/>
                  </a:schemeClr>
                </a:solidFill>
                <a:effectLst/>
                <a:uLnTx/>
                <a:uFillTx/>
                <a:latin typeface="+mj-lt"/>
                <a:ea typeface="+mj-ea"/>
                <a:cs typeface="+mj-cs"/>
              </a:rPr>
              <a:t> </a:t>
            </a:r>
          </a:p>
        </p:txBody>
      </p:sp>
    </p:spTree>
    <p:extLst>
      <p:ext uri="{BB962C8B-B14F-4D97-AF65-F5344CB8AC3E}">
        <p14:creationId xmlns:p14="http://schemas.microsoft.com/office/powerpoint/2010/main" val="1331453243"/>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additive="base">
                                        <p:cTn id="1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 calcmode="lin" valueType="num">
                                      <p:cBhvr additive="base">
                                        <p:cTn id="2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additive="base">
                                        <p:cTn id="2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 calcmode="lin" valueType="num">
                                      <p:cBhvr additive="base">
                                        <p:cTn id="2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2000"/>
                                        <p:tgtEl>
                                          <p:spTgt spid="3">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2000"/>
                                        <p:tgtEl>
                                          <p:spTgt spid="3">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6"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9419"/>
          <a:stretch/>
        </p:blipFill>
        <p:spPr>
          <a:xfrm>
            <a:off x="0" y="1"/>
            <a:ext cx="12192000" cy="6917564"/>
          </a:xfrm>
          <a:prstGeom prst="rect">
            <a:avLst/>
          </a:prstGeom>
        </p:spPr>
      </p:pic>
      <p:sp>
        <p:nvSpPr>
          <p:cNvPr id="3" name="Rectangle 2">
            <a:extLst>
              <a:ext uri="{FF2B5EF4-FFF2-40B4-BE49-F238E27FC236}">
                <a16:creationId xmlns:a16="http://schemas.microsoft.com/office/drawing/2014/main" id="{8C3BBA52-D15F-40B7-A502-203CC2D16E2A}"/>
              </a:ext>
            </a:extLst>
          </p:cNvPr>
          <p:cNvSpPr/>
          <p:nvPr/>
        </p:nvSpPr>
        <p:spPr>
          <a:xfrm rot="5400000">
            <a:off x="8732520" y="3398523"/>
            <a:ext cx="6858000" cy="609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DE7E5C90-1D28-4E9C-BB75-E264A05A2572}"/>
              </a:ext>
            </a:extLst>
          </p:cNvPr>
          <p:cNvSpPr/>
          <p:nvPr/>
        </p:nvSpPr>
        <p:spPr>
          <a:xfrm>
            <a:off x="9016411" y="5053667"/>
            <a:ext cx="2381692" cy="177552"/>
          </a:xfrm>
          <a:prstGeom prst="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10 </a:t>
            </a:r>
            <a:r>
              <a:rPr lang="en-US" sz="2400" b="1" dirty="0" err="1">
                <a:solidFill>
                  <a:schemeClr val="bg1"/>
                </a:solidFill>
              </a:rPr>
              <a:t>hari</a:t>
            </a:r>
            <a:r>
              <a:rPr lang="en-US" sz="2400" b="1" dirty="0">
                <a:solidFill>
                  <a:schemeClr val="bg1"/>
                </a:solidFill>
              </a:rPr>
              <a:t> </a:t>
            </a:r>
            <a:r>
              <a:rPr lang="en-US" sz="2400" b="1" dirty="0" err="1">
                <a:solidFill>
                  <a:schemeClr val="bg1"/>
                </a:solidFill>
              </a:rPr>
              <a:t>kerja</a:t>
            </a:r>
            <a:r>
              <a:rPr lang="en-US" sz="2400" b="1" dirty="0">
                <a:solidFill>
                  <a:schemeClr val="bg1"/>
                </a:solidFill>
              </a:rPr>
              <a:t> </a:t>
            </a:r>
            <a:r>
              <a:rPr lang="en-US" sz="2400" b="1" dirty="0" err="1">
                <a:solidFill>
                  <a:schemeClr val="bg1"/>
                </a:solidFill>
              </a:rPr>
              <a:t>terus</a:t>
            </a:r>
            <a:endParaRPr lang="en-US" sz="2400" b="1" dirty="0">
              <a:solidFill>
                <a:schemeClr val="bg1"/>
              </a:solidFill>
            </a:endParaRPr>
          </a:p>
        </p:txBody>
      </p:sp>
    </p:spTree>
    <p:extLst>
      <p:ext uri="{BB962C8B-B14F-4D97-AF65-F5344CB8AC3E}">
        <p14:creationId xmlns:p14="http://schemas.microsoft.com/office/powerpoint/2010/main" val="335323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39AD3-C963-4037-BEFF-719794BB846E}"/>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C713CA20-8680-43B0-AAE0-4716EAEB0975}"/>
              </a:ext>
            </a:extLst>
          </p:cNvPr>
          <p:cNvSpPr>
            <a:spLocks noGrp="1"/>
          </p:cNvSpPr>
          <p:nvPr>
            <p:ph type="subTitle" idx="1"/>
          </p:nvPr>
        </p:nvSpPr>
        <p:spPr/>
        <p:txBody>
          <a:bodyPr/>
          <a:lstStyle/>
          <a:p>
            <a:endParaRPr lang="en-US"/>
          </a:p>
        </p:txBody>
      </p:sp>
      <p:grpSp>
        <p:nvGrpSpPr>
          <p:cNvPr id="7" name="Group 6">
            <a:extLst>
              <a:ext uri="{FF2B5EF4-FFF2-40B4-BE49-F238E27FC236}">
                <a16:creationId xmlns:a16="http://schemas.microsoft.com/office/drawing/2014/main" id="{4CB08638-E432-4B31-AF89-FF918956D1BC}"/>
              </a:ext>
            </a:extLst>
          </p:cNvPr>
          <p:cNvGrpSpPr/>
          <p:nvPr/>
        </p:nvGrpSpPr>
        <p:grpSpPr>
          <a:xfrm>
            <a:off x="406400" y="481658"/>
            <a:ext cx="11439408" cy="5900327"/>
            <a:chOff x="0" y="0"/>
            <a:chExt cx="5943600" cy="2512336"/>
          </a:xfrm>
        </p:grpSpPr>
        <p:pic>
          <p:nvPicPr>
            <p:cNvPr id="8" name="Picture 7">
              <a:extLst>
                <a:ext uri="{FF2B5EF4-FFF2-40B4-BE49-F238E27FC236}">
                  <a16:creationId xmlns:a16="http://schemas.microsoft.com/office/drawing/2014/main" id="{1B33D5BF-2362-4578-8CF4-2E80096C27EB}"/>
                </a:ext>
              </a:extLst>
            </p:cNvPr>
            <p:cNvPicPr>
              <a:picLocks noChangeAspect="1"/>
            </p:cNvPicPr>
            <p:nvPr/>
          </p:nvPicPr>
          <p:blipFill rotWithShape="1">
            <a:blip r:embed="rId2">
              <a:extLst>
                <a:ext uri="{28A0092B-C50C-407E-A947-70E740481C1C}">
                  <a14:useLocalDpi xmlns:a14="http://schemas.microsoft.com/office/drawing/2010/main" val="0"/>
                </a:ext>
              </a:extLst>
            </a:blip>
            <a:srcRect t="46464"/>
            <a:stretch/>
          </p:blipFill>
          <p:spPr bwMode="auto">
            <a:xfrm>
              <a:off x="0" y="707666"/>
              <a:ext cx="5943600" cy="180467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6CD7EAAB-0E72-416D-99F4-76DCD8CC9692}"/>
                </a:ext>
              </a:extLst>
            </p:cNvPr>
            <p:cNvPicPr>
              <a:picLocks noChangeAspect="1"/>
            </p:cNvPicPr>
            <p:nvPr/>
          </p:nvPicPr>
          <p:blipFill rotWithShape="1">
            <a:blip r:embed="rId2">
              <a:extLst>
                <a:ext uri="{28A0092B-C50C-407E-A947-70E740481C1C}">
                  <a14:useLocalDpi xmlns:a14="http://schemas.microsoft.com/office/drawing/2010/main" val="0"/>
                </a:ext>
              </a:extLst>
            </a:blip>
            <a:srcRect b="78537"/>
            <a:stretch/>
          </p:blipFill>
          <p:spPr bwMode="auto">
            <a:xfrm>
              <a:off x="0" y="0"/>
              <a:ext cx="5943600" cy="72326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1879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13"/>
            <a:ext cx="12192000" cy="6950425"/>
          </a:xfrm>
          <a:prstGeom prst="rect">
            <a:avLst/>
          </a:prstGeom>
        </p:spPr>
      </p:pic>
    </p:spTree>
    <p:extLst>
      <p:ext uri="{BB962C8B-B14F-4D97-AF65-F5344CB8AC3E}">
        <p14:creationId xmlns:p14="http://schemas.microsoft.com/office/powerpoint/2010/main" val="6869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59805"/>
          </a:xfrm>
          <a:prstGeom prst="rect">
            <a:avLst/>
          </a:prstGeom>
        </p:spPr>
      </p:pic>
    </p:spTree>
    <p:extLst>
      <p:ext uri="{BB962C8B-B14F-4D97-AF65-F5344CB8AC3E}">
        <p14:creationId xmlns:p14="http://schemas.microsoft.com/office/powerpoint/2010/main" val="2801192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17565"/>
          </a:xfrm>
          <a:prstGeom prst="rect">
            <a:avLst/>
          </a:prstGeom>
        </p:spPr>
      </p:pic>
    </p:spTree>
    <p:extLst>
      <p:ext uri="{BB962C8B-B14F-4D97-AF65-F5344CB8AC3E}">
        <p14:creationId xmlns:p14="http://schemas.microsoft.com/office/powerpoint/2010/main" val="159864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24661"/>
          </a:xfrm>
          <a:prstGeom prst="rect">
            <a:avLst/>
          </a:prstGeom>
        </p:spPr>
      </p:pic>
    </p:spTree>
    <p:extLst>
      <p:ext uri="{BB962C8B-B14F-4D97-AF65-F5344CB8AC3E}">
        <p14:creationId xmlns:p14="http://schemas.microsoft.com/office/powerpoint/2010/main" val="2257739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6"/>
          <p:cNvSpPr txBox="1">
            <a:spLocks noGrp="1"/>
          </p:cNvSpPr>
          <p:nvPr>
            <p:ph type="title"/>
          </p:nvPr>
        </p:nvSpPr>
        <p:spPr>
          <a:xfrm>
            <a:off x="5553468" y="2572600"/>
            <a:ext cx="5806608" cy="1742200"/>
          </a:xfrm>
          <a:prstGeom prst="rect">
            <a:avLst/>
          </a:prstGeom>
        </p:spPr>
        <p:txBody>
          <a:bodyPr spcFirstLastPara="1" vert="horz" wrap="square" lIns="152400" tIns="121900" rIns="121900" bIns="121900" rtlCol="0" anchor="ctr" anchorCtr="0">
            <a:noAutofit/>
          </a:bodyPr>
          <a:lstStyle/>
          <a:p>
            <a:pPr lvl="0"/>
            <a:r>
              <a:rPr lang="en-US" dirty="0" err="1"/>
              <a:t>Pejabat</a:t>
            </a:r>
            <a:r>
              <a:rPr lang="en-US" dirty="0"/>
              <a:t> yang </a:t>
            </a:r>
            <a:r>
              <a:rPr lang="en-US" dirty="0" err="1"/>
              <a:t>Berwenang</a:t>
            </a:r>
            <a:r>
              <a:rPr lang="en-US" dirty="0"/>
              <a:t> </a:t>
            </a:r>
            <a:r>
              <a:rPr lang="en-US" dirty="0" err="1"/>
              <a:t>Menghukum</a:t>
            </a:r>
            <a:endParaRPr lang="en-US" dirty="0"/>
          </a:p>
        </p:txBody>
      </p:sp>
      <p:sp>
        <p:nvSpPr>
          <p:cNvPr id="222" name="Google Shape;222;p36"/>
          <p:cNvSpPr txBox="1">
            <a:spLocks noGrp="1"/>
          </p:cNvSpPr>
          <p:nvPr>
            <p:ph type="title" idx="2"/>
          </p:nvPr>
        </p:nvSpPr>
        <p:spPr>
          <a:xfrm>
            <a:off x="2087467" y="2476500"/>
            <a:ext cx="3048000" cy="1524000"/>
          </a:xfrm>
          <a:prstGeom prst="rect">
            <a:avLst/>
          </a:prstGeom>
        </p:spPr>
        <p:txBody>
          <a:bodyPr spcFirstLastPara="1" vert="horz" wrap="square" lIns="121900" tIns="121900" rIns="121900" bIns="121900" rtlCol="0" anchor="ctr" anchorCtr="0">
            <a:noAutofit/>
          </a:bodyPr>
          <a:lstStyle/>
          <a:p>
            <a:r>
              <a:rPr lang="en" dirty="0"/>
              <a:t>03</a:t>
            </a:r>
            <a:endParaRPr dirty="0"/>
          </a:p>
        </p:txBody>
      </p:sp>
    </p:spTree>
    <p:extLst>
      <p:ext uri="{BB962C8B-B14F-4D97-AF65-F5344CB8AC3E}">
        <p14:creationId xmlns:p14="http://schemas.microsoft.com/office/powerpoint/2010/main" val="172839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998" t="9500" r="4392" b="2609"/>
          <a:stretch/>
        </p:blipFill>
        <p:spPr>
          <a:xfrm>
            <a:off x="0" y="0"/>
            <a:ext cx="12192000" cy="7033848"/>
          </a:xfrm>
          <a:prstGeom prst="rect">
            <a:avLst/>
          </a:prstGeom>
        </p:spPr>
      </p:pic>
    </p:spTree>
    <p:extLst>
      <p:ext uri="{BB962C8B-B14F-4D97-AF65-F5344CB8AC3E}">
        <p14:creationId xmlns:p14="http://schemas.microsoft.com/office/powerpoint/2010/main" val="4132892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316" t="8871" r="434" b="1964"/>
          <a:stretch/>
        </p:blipFill>
        <p:spPr>
          <a:xfrm>
            <a:off x="1" y="0"/>
            <a:ext cx="12360828" cy="6858000"/>
          </a:xfrm>
          <a:prstGeom prst="rect">
            <a:avLst/>
          </a:prstGeom>
        </p:spPr>
      </p:pic>
    </p:spTree>
    <p:extLst>
      <p:ext uri="{BB962C8B-B14F-4D97-AF65-F5344CB8AC3E}">
        <p14:creationId xmlns:p14="http://schemas.microsoft.com/office/powerpoint/2010/main" val="3029085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6"/>
          <p:cNvSpPr txBox="1">
            <a:spLocks noGrp="1"/>
          </p:cNvSpPr>
          <p:nvPr>
            <p:ph type="title"/>
          </p:nvPr>
        </p:nvSpPr>
        <p:spPr>
          <a:xfrm>
            <a:off x="5553468" y="2572600"/>
            <a:ext cx="5806608" cy="1742200"/>
          </a:xfrm>
          <a:prstGeom prst="rect">
            <a:avLst/>
          </a:prstGeom>
        </p:spPr>
        <p:txBody>
          <a:bodyPr spcFirstLastPara="1" vert="horz" wrap="square" lIns="152400" tIns="121900" rIns="121900" bIns="121900" rtlCol="0" anchor="ctr" anchorCtr="0">
            <a:noAutofit/>
          </a:bodyPr>
          <a:lstStyle/>
          <a:p>
            <a:pPr lvl="0"/>
            <a:r>
              <a:rPr lang="en-US" dirty="0"/>
              <a:t>Proses </a:t>
            </a:r>
            <a:r>
              <a:rPr lang="en-US" dirty="0" err="1"/>
              <a:t>Pe</a:t>
            </a:r>
            <a:r>
              <a:rPr lang="en-US" dirty="0" err="1">
                <a:solidFill>
                  <a:schemeClr val="bg1"/>
                </a:solidFill>
              </a:rPr>
              <a:t>njatuhan</a:t>
            </a:r>
            <a:r>
              <a:rPr lang="en-US" dirty="0">
                <a:solidFill>
                  <a:schemeClr val="bg1"/>
                </a:solidFill>
              </a:rPr>
              <a:t> </a:t>
            </a:r>
            <a:r>
              <a:rPr lang="en-US" dirty="0" err="1"/>
              <a:t>Hukuma</a:t>
            </a:r>
            <a:r>
              <a:rPr lang="en-US" dirty="0" err="1">
                <a:solidFill>
                  <a:schemeClr val="bg1"/>
                </a:solidFill>
              </a:rPr>
              <a:t>n</a:t>
            </a:r>
            <a:r>
              <a:rPr lang="en-US" dirty="0"/>
              <a:t> </a:t>
            </a:r>
            <a:r>
              <a:rPr lang="en-US" dirty="0" err="1">
                <a:solidFill>
                  <a:schemeClr val="bg1"/>
                </a:solidFill>
              </a:rPr>
              <a:t>Disiplin</a:t>
            </a:r>
            <a:endParaRPr lang="en-US" dirty="0">
              <a:solidFill>
                <a:schemeClr val="bg1"/>
              </a:solidFill>
            </a:endParaRPr>
          </a:p>
        </p:txBody>
      </p:sp>
      <p:sp>
        <p:nvSpPr>
          <p:cNvPr id="222" name="Google Shape;222;p36"/>
          <p:cNvSpPr txBox="1">
            <a:spLocks noGrp="1"/>
          </p:cNvSpPr>
          <p:nvPr>
            <p:ph type="title" idx="2"/>
          </p:nvPr>
        </p:nvSpPr>
        <p:spPr>
          <a:xfrm>
            <a:off x="2087467" y="2476500"/>
            <a:ext cx="3048000" cy="1524000"/>
          </a:xfrm>
          <a:prstGeom prst="rect">
            <a:avLst/>
          </a:prstGeom>
        </p:spPr>
        <p:txBody>
          <a:bodyPr spcFirstLastPara="1" vert="horz" wrap="square" lIns="121900" tIns="121900" rIns="121900" bIns="121900" rtlCol="0" anchor="ctr" anchorCtr="0">
            <a:noAutofit/>
          </a:bodyPr>
          <a:lstStyle/>
          <a:p>
            <a:r>
              <a:rPr lang="en" dirty="0"/>
              <a:t>04</a:t>
            </a:r>
            <a:endParaRPr dirty="0"/>
          </a:p>
        </p:txBody>
      </p:sp>
    </p:spTree>
    <p:extLst>
      <p:ext uri="{BB962C8B-B14F-4D97-AF65-F5344CB8AC3E}">
        <p14:creationId xmlns:p14="http://schemas.microsoft.com/office/powerpoint/2010/main" val="343775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966" y="0"/>
            <a:ext cx="6257108" cy="6635931"/>
          </a:xfrm>
        </p:spPr>
        <p:txBody>
          <a:bodyPr>
            <a:normAutofit/>
          </a:bodyPr>
          <a:lstStyle/>
          <a:p>
            <a:r>
              <a:rPr lang="en-US" sz="9600" dirty="0">
                <a:solidFill>
                  <a:schemeClr val="accent1">
                    <a:lumMod val="50000"/>
                  </a:schemeClr>
                </a:solidFill>
                <a:latin typeface="Copperplate Gothic Bold" panose="020E0705020206020404" pitchFamily="34" charset="0"/>
              </a:rPr>
              <a:t>I.SUB BIDANG DISIPLIN</a:t>
            </a:r>
            <a:r>
              <a:rPr lang="en-US" sz="9600" dirty="0">
                <a:solidFill>
                  <a:schemeClr val="accent1">
                    <a:lumMod val="50000"/>
                  </a:schemeClr>
                </a:solidFill>
              </a:rPr>
              <a:t> </a:t>
            </a:r>
            <a:endParaRPr lang="en-US" dirty="0"/>
          </a:p>
        </p:txBody>
      </p:sp>
      <p:pic>
        <p:nvPicPr>
          <p:cNvPr id="4" name="Picture 6" descr="Image result for gambar palu hakim"/>
          <p:cNvPicPr>
            <a:picLocks noChangeAspect="1" noChangeArrowheads="1"/>
          </p:cNvPicPr>
          <p:nvPr/>
        </p:nvPicPr>
        <p:blipFill>
          <a:blip r:embed="rId2" cstate="print"/>
          <a:srcRect/>
          <a:stretch>
            <a:fillRect/>
          </a:stretch>
        </p:blipFill>
        <p:spPr bwMode="auto">
          <a:xfrm>
            <a:off x="1528354" y="496388"/>
            <a:ext cx="4232365" cy="5473338"/>
          </a:xfrm>
          <a:prstGeom prst="rect">
            <a:avLst/>
          </a:prstGeom>
          <a:noFill/>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6"/>
          <p:cNvSpPr txBox="1">
            <a:spLocks noGrp="1"/>
          </p:cNvSpPr>
          <p:nvPr>
            <p:ph type="title"/>
          </p:nvPr>
        </p:nvSpPr>
        <p:spPr>
          <a:xfrm>
            <a:off x="1071115" y="2216727"/>
            <a:ext cx="10340957" cy="3332426"/>
          </a:xfrm>
          <a:prstGeom prst="rect">
            <a:avLst/>
          </a:prstGeom>
        </p:spPr>
        <p:txBody>
          <a:bodyPr spcFirstLastPara="1" vert="horz" wrap="square" lIns="152400" tIns="121900" rIns="121900" bIns="121900" rtlCol="0" anchor="ctr" anchorCtr="0">
            <a:noAutofit/>
          </a:bodyPr>
          <a:lstStyle/>
          <a:p>
            <a:pPr algn="l"/>
            <a:r>
              <a:rPr lang="en-US" sz="3200" dirty="0">
                <a:solidFill>
                  <a:schemeClr val="bg1"/>
                </a:solidFill>
                <a:latin typeface="Open Sans" panose="020B0604020202020204" charset="0"/>
                <a:ea typeface="Open Sans" panose="020B0604020202020204" charset="0"/>
                <a:cs typeface="Open Sans" panose="020B0604020202020204" charset="0"/>
              </a:rPr>
              <a:t>							PEMANGGILAN</a:t>
            </a:r>
            <a:br>
              <a:rPr lang="en-US" sz="3200" dirty="0">
                <a:solidFill>
                  <a:schemeClr val="bg1"/>
                </a:solidFill>
                <a:latin typeface="Open Sans" panose="020B0604020202020204" charset="0"/>
                <a:ea typeface="Open Sans" panose="020B0604020202020204" charset="0"/>
                <a:cs typeface="Open Sans" panose="020B0604020202020204" charset="0"/>
              </a:rPr>
            </a:br>
            <a:br>
              <a:rPr lang="en-US" sz="3200" dirty="0">
                <a:solidFill>
                  <a:schemeClr val="bg1"/>
                </a:solidFill>
                <a:latin typeface="Open Sans" panose="020B0604020202020204" charset="0"/>
                <a:ea typeface="Open Sans" panose="020B0604020202020204" charset="0"/>
                <a:cs typeface="Open Sans" panose="020B0604020202020204" charset="0"/>
              </a:rPr>
            </a:br>
            <a:r>
              <a:rPr lang="en-US" sz="2400" dirty="0">
                <a:solidFill>
                  <a:schemeClr val="bg1"/>
                </a:solidFill>
                <a:latin typeface="Open Sans" panose="020B0604020202020204" charset="0"/>
                <a:ea typeface="Open Sans" panose="020B0604020202020204" charset="0"/>
                <a:cs typeface="Open Sans" panose="020B0604020202020204" charset="0"/>
              </a:rPr>
              <a:t>PNS yang </a:t>
            </a:r>
            <a:r>
              <a:rPr lang="en-US" sz="2400" dirty="0" err="1">
                <a:solidFill>
                  <a:schemeClr val="bg1"/>
                </a:solidFill>
                <a:latin typeface="Open Sans" panose="020B0604020202020204" charset="0"/>
                <a:ea typeface="Open Sans" panose="020B0604020202020204" charset="0"/>
                <a:cs typeface="Open Sans" panose="020B0604020202020204" charset="0"/>
              </a:rPr>
              <a:t>diduga</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melakukan</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Pelanggaran</a:t>
            </a:r>
            <a:r>
              <a:rPr lang="en-US" sz="2400" dirty="0">
                <a:solidFill>
                  <a:schemeClr val="bg1"/>
                </a:solidFill>
                <a:latin typeface="Open Sans" panose="020B0604020202020204" charset="0"/>
                <a:ea typeface="Open Sans" panose="020B0604020202020204" charset="0"/>
                <a:cs typeface="Open Sans" panose="020B0604020202020204" charset="0"/>
              </a:rPr>
              <a:t> Disiplin, </a:t>
            </a:r>
            <a:r>
              <a:rPr lang="en-US" sz="2400" dirty="0" err="1">
                <a:solidFill>
                  <a:schemeClr val="bg1"/>
                </a:solidFill>
                <a:latin typeface="Open Sans" panose="020B0604020202020204" charset="0"/>
                <a:ea typeface="Open Sans" panose="020B0604020202020204" charset="0"/>
                <a:cs typeface="Open Sans" panose="020B0604020202020204" charset="0"/>
              </a:rPr>
              <a:t>dipanggil</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secara</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tertulis</a:t>
            </a:r>
            <a:r>
              <a:rPr lang="en-US" sz="2400" dirty="0">
                <a:solidFill>
                  <a:schemeClr val="bg1"/>
                </a:solidFill>
                <a:latin typeface="Open Sans" panose="020B0604020202020204" charset="0"/>
                <a:ea typeface="Open Sans" panose="020B0604020202020204" charset="0"/>
                <a:cs typeface="Open Sans" panose="020B0604020202020204" charset="0"/>
              </a:rPr>
              <a:t> oleh </a:t>
            </a:r>
            <a:r>
              <a:rPr lang="en-US" sz="2400" dirty="0" err="1">
                <a:solidFill>
                  <a:schemeClr val="bg1"/>
                </a:solidFill>
                <a:latin typeface="Open Sans" panose="020B0604020202020204" charset="0"/>
                <a:ea typeface="Open Sans" panose="020B0604020202020204" charset="0"/>
                <a:cs typeface="Open Sans" panose="020B0604020202020204" charset="0"/>
              </a:rPr>
              <a:t>atasan</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langsung</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untuk</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dilakukan</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pemeriksaan</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dengan</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rentang</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waktu</a:t>
            </a:r>
            <a:r>
              <a:rPr lang="en-US" sz="2400" dirty="0">
                <a:solidFill>
                  <a:schemeClr val="bg1"/>
                </a:solidFill>
                <a:latin typeface="Open Sans" panose="020B0604020202020204" charset="0"/>
                <a:ea typeface="Open Sans" panose="020B0604020202020204" charset="0"/>
                <a:cs typeface="Open Sans" panose="020B0604020202020204" charset="0"/>
              </a:rPr>
              <a:t> 7 </a:t>
            </a:r>
            <a:r>
              <a:rPr lang="en-US" sz="2400" dirty="0" err="1">
                <a:solidFill>
                  <a:schemeClr val="bg1"/>
                </a:solidFill>
                <a:latin typeface="Open Sans" panose="020B0604020202020204" charset="0"/>
                <a:ea typeface="Open Sans" panose="020B0604020202020204" charset="0"/>
                <a:cs typeface="Open Sans" panose="020B0604020202020204" charset="0"/>
              </a:rPr>
              <a:t>hari</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kerja</a:t>
            </a:r>
            <a:r>
              <a:rPr lang="en-US" sz="2400" dirty="0">
                <a:solidFill>
                  <a:schemeClr val="bg1"/>
                </a:solidFill>
                <a:latin typeface="Open Sans" panose="020B0604020202020204" charset="0"/>
                <a:ea typeface="Open Sans" panose="020B0604020202020204" charset="0"/>
                <a:cs typeface="Open Sans" panose="020B0604020202020204" charset="0"/>
              </a:rPr>
              <a:t>.</a:t>
            </a:r>
            <a:br>
              <a:rPr lang="en-US" sz="2400" dirty="0">
                <a:solidFill>
                  <a:schemeClr val="bg1"/>
                </a:solidFill>
                <a:latin typeface="Open Sans" panose="020B0604020202020204" charset="0"/>
                <a:ea typeface="Open Sans" panose="020B0604020202020204" charset="0"/>
                <a:cs typeface="Open Sans" panose="020B0604020202020204" charset="0"/>
              </a:rPr>
            </a:br>
            <a:br>
              <a:rPr lang="en-US" sz="2400" dirty="0">
                <a:solidFill>
                  <a:schemeClr val="bg1"/>
                </a:solidFill>
                <a:latin typeface="Open Sans" panose="020B0604020202020204" charset="0"/>
                <a:ea typeface="Open Sans" panose="020B0604020202020204" charset="0"/>
                <a:cs typeface="Open Sans" panose="020B0604020202020204" charset="0"/>
              </a:rPr>
            </a:br>
            <a:r>
              <a:rPr lang="en-US" sz="2400" dirty="0" err="1">
                <a:solidFill>
                  <a:schemeClr val="bg1"/>
                </a:solidFill>
                <a:latin typeface="Open Sans" panose="020B0604020202020204" charset="0"/>
                <a:ea typeface="Open Sans" panose="020B0604020202020204" charset="0"/>
                <a:cs typeface="Open Sans" panose="020B0604020202020204" charset="0"/>
              </a:rPr>
              <a:t>Apabila</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setelah</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dilakukan</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pemanggilan</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sebanyak</a:t>
            </a:r>
            <a:r>
              <a:rPr lang="en-US" sz="2400" dirty="0">
                <a:solidFill>
                  <a:schemeClr val="bg1"/>
                </a:solidFill>
                <a:latin typeface="Open Sans" panose="020B0604020202020204" charset="0"/>
                <a:ea typeface="Open Sans" panose="020B0604020202020204" charset="0"/>
                <a:cs typeface="Open Sans" panose="020B0604020202020204" charset="0"/>
              </a:rPr>
              <a:t> 2 kali, yang </a:t>
            </a:r>
            <a:r>
              <a:rPr lang="en-US" sz="2400" dirty="0" err="1">
                <a:solidFill>
                  <a:schemeClr val="bg1"/>
                </a:solidFill>
                <a:latin typeface="Open Sans" panose="020B0604020202020204" charset="0"/>
                <a:ea typeface="Open Sans" panose="020B0604020202020204" charset="0"/>
                <a:cs typeface="Open Sans" panose="020B0604020202020204" charset="0"/>
              </a:rPr>
              <a:t>bersangkutan</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tidak</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hadir</a:t>
            </a:r>
            <a:r>
              <a:rPr lang="en-US" sz="2400" dirty="0">
                <a:solidFill>
                  <a:schemeClr val="bg1"/>
                </a:solidFill>
                <a:latin typeface="Open Sans" panose="020B0604020202020204" charset="0"/>
                <a:ea typeface="Open Sans" panose="020B0604020202020204" charset="0"/>
                <a:cs typeface="Open Sans" panose="020B0604020202020204" charset="0"/>
              </a:rPr>
              <a:t> juga, </a:t>
            </a:r>
            <a:r>
              <a:rPr lang="en-US" sz="2400" dirty="0" err="1">
                <a:solidFill>
                  <a:schemeClr val="bg1"/>
                </a:solidFill>
                <a:latin typeface="Open Sans" panose="020B0604020202020204" charset="0"/>
                <a:ea typeface="Open Sans" panose="020B0604020202020204" charset="0"/>
                <a:cs typeface="Open Sans" panose="020B0604020202020204" charset="0"/>
              </a:rPr>
              <a:t>maka</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Pejabat</a:t>
            </a:r>
            <a:r>
              <a:rPr lang="en-US" sz="2400" dirty="0">
                <a:solidFill>
                  <a:schemeClr val="bg1"/>
                </a:solidFill>
                <a:latin typeface="Open Sans" panose="020B0604020202020204" charset="0"/>
                <a:ea typeface="Open Sans" panose="020B0604020202020204" charset="0"/>
                <a:cs typeface="Open Sans" panose="020B0604020202020204" charset="0"/>
              </a:rPr>
              <a:t> yang </a:t>
            </a:r>
            <a:r>
              <a:rPr lang="en-US" sz="2400" dirty="0" err="1">
                <a:solidFill>
                  <a:schemeClr val="bg1"/>
                </a:solidFill>
                <a:latin typeface="Open Sans" panose="020B0604020202020204" charset="0"/>
                <a:ea typeface="Open Sans" panose="020B0604020202020204" charset="0"/>
                <a:cs typeface="Open Sans" panose="020B0604020202020204" charset="0"/>
              </a:rPr>
              <a:t>Berwenang</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Menghukum</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menjatuhan</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Hukuman</a:t>
            </a:r>
            <a:r>
              <a:rPr lang="en-US" sz="2400" dirty="0">
                <a:solidFill>
                  <a:schemeClr val="bg1"/>
                </a:solidFill>
                <a:latin typeface="Open Sans" panose="020B0604020202020204" charset="0"/>
                <a:ea typeface="Open Sans" panose="020B0604020202020204" charset="0"/>
                <a:cs typeface="Open Sans" panose="020B0604020202020204" charset="0"/>
              </a:rPr>
              <a:t> Disiplin </a:t>
            </a:r>
            <a:r>
              <a:rPr lang="en-US" sz="2400" dirty="0" err="1">
                <a:solidFill>
                  <a:schemeClr val="bg1"/>
                </a:solidFill>
                <a:latin typeface="Open Sans" panose="020B0604020202020204" charset="0"/>
                <a:ea typeface="Open Sans" panose="020B0604020202020204" charset="0"/>
                <a:cs typeface="Open Sans" panose="020B0604020202020204" charset="0"/>
              </a:rPr>
              <a:t>berdasarkan</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alat</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bukti</a:t>
            </a:r>
            <a:r>
              <a:rPr lang="en-US" sz="2400" dirty="0">
                <a:solidFill>
                  <a:schemeClr val="bg1"/>
                </a:solidFill>
                <a:latin typeface="Open Sans" panose="020B0604020202020204" charset="0"/>
                <a:ea typeface="Open Sans" panose="020B0604020202020204" charset="0"/>
                <a:cs typeface="Open Sans" panose="020B0604020202020204" charset="0"/>
              </a:rPr>
              <a:t> dan </a:t>
            </a:r>
            <a:r>
              <a:rPr lang="en-US" sz="2400" dirty="0" err="1">
                <a:solidFill>
                  <a:schemeClr val="bg1"/>
                </a:solidFill>
                <a:latin typeface="Open Sans" panose="020B0604020202020204" charset="0"/>
                <a:ea typeface="Open Sans" panose="020B0604020202020204" charset="0"/>
                <a:cs typeface="Open Sans" panose="020B0604020202020204" charset="0"/>
              </a:rPr>
              <a:t>keterangan</a:t>
            </a:r>
            <a:r>
              <a:rPr lang="en-US" sz="2400" dirty="0">
                <a:solidFill>
                  <a:schemeClr val="bg1"/>
                </a:solidFill>
                <a:latin typeface="Open Sans" panose="020B0604020202020204" charset="0"/>
                <a:ea typeface="Open Sans" panose="020B0604020202020204" charset="0"/>
                <a:cs typeface="Open Sans" panose="020B0604020202020204" charset="0"/>
              </a:rPr>
              <a:t> yang </a:t>
            </a:r>
            <a:r>
              <a:rPr lang="en-US" sz="2400" dirty="0" err="1">
                <a:solidFill>
                  <a:schemeClr val="bg1"/>
                </a:solidFill>
                <a:latin typeface="Open Sans" panose="020B0604020202020204" charset="0"/>
                <a:ea typeface="Open Sans" panose="020B0604020202020204" charset="0"/>
                <a:cs typeface="Open Sans" panose="020B0604020202020204" charset="0"/>
              </a:rPr>
              <a:t>ada</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tanpa</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dilakukan</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pemeriksaan</a:t>
            </a:r>
            <a:br>
              <a:rPr lang="en-US" sz="2400" dirty="0">
                <a:solidFill>
                  <a:schemeClr val="bg1"/>
                </a:solidFill>
                <a:latin typeface="Open Sans" panose="020B0604020202020204" charset="0"/>
                <a:ea typeface="Open Sans" panose="020B0604020202020204" charset="0"/>
                <a:cs typeface="Open Sans" panose="020B0604020202020204" charset="0"/>
              </a:rPr>
            </a:br>
            <a:br>
              <a:rPr lang="en-US" sz="2400" dirty="0">
                <a:solidFill>
                  <a:schemeClr val="bg1"/>
                </a:solidFill>
                <a:latin typeface="Open Sans" panose="020B0604020202020204" charset="0"/>
                <a:ea typeface="Open Sans" panose="020B0604020202020204" charset="0"/>
                <a:cs typeface="Open Sans" panose="020B0604020202020204" charset="0"/>
              </a:rPr>
            </a:br>
            <a:r>
              <a:rPr lang="en-US" sz="2400" dirty="0" err="1">
                <a:solidFill>
                  <a:schemeClr val="bg1"/>
                </a:solidFill>
                <a:latin typeface="Open Sans" panose="020B0604020202020204" charset="0"/>
                <a:ea typeface="Open Sans" panose="020B0604020202020204" charset="0"/>
                <a:cs typeface="Open Sans" panose="020B0604020202020204" charset="0"/>
              </a:rPr>
              <a:t>Atasan</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langsung</a:t>
            </a:r>
            <a:r>
              <a:rPr lang="en-US" sz="2400" dirty="0">
                <a:solidFill>
                  <a:schemeClr val="bg1"/>
                </a:solidFill>
                <a:latin typeface="Open Sans" panose="020B0604020202020204" charset="0"/>
                <a:ea typeface="Open Sans" panose="020B0604020202020204" charset="0"/>
                <a:cs typeface="Open Sans" panose="020B0604020202020204" charset="0"/>
              </a:rPr>
              <a:t> yang </a:t>
            </a:r>
            <a:r>
              <a:rPr lang="en-US" sz="2400" dirty="0" err="1">
                <a:solidFill>
                  <a:schemeClr val="bg1"/>
                </a:solidFill>
                <a:latin typeface="Open Sans" panose="020B0604020202020204" charset="0"/>
                <a:ea typeface="Open Sans" panose="020B0604020202020204" charset="0"/>
                <a:cs typeface="Open Sans" panose="020B0604020202020204" charset="0"/>
              </a:rPr>
              <a:t>tidak</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melakukan</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pemanggilan</a:t>
            </a:r>
            <a:r>
              <a:rPr lang="en-US" sz="2400" dirty="0">
                <a:solidFill>
                  <a:schemeClr val="bg1"/>
                </a:solidFill>
                <a:latin typeface="Open Sans" panose="020B0604020202020204" charset="0"/>
                <a:ea typeface="Open Sans" panose="020B0604020202020204" charset="0"/>
                <a:cs typeface="Open Sans" panose="020B0604020202020204" charset="0"/>
              </a:rPr>
              <a:t>, dan </a:t>
            </a:r>
            <a:r>
              <a:rPr lang="en-US" sz="2400" dirty="0" err="1">
                <a:solidFill>
                  <a:schemeClr val="bg1"/>
                </a:solidFill>
                <a:latin typeface="Open Sans" panose="020B0604020202020204" charset="0"/>
                <a:ea typeface="Open Sans" panose="020B0604020202020204" charset="0"/>
                <a:cs typeface="Open Sans" panose="020B0604020202020204" charset="0"/>
              </a:rPr>
              <a:t>pemeriksaan</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terhadap</a:t>
            </a:r>
            <a:r>
              <a:rPr lang="en-US" sz="2400" dirty="0">
                <a:solidFill>
                  <a:schemeClr val="bg1"/>
                </a:solidFill>
                <a:latin typeface="Open Sans" panose="020B0604020202020204" charset="0"/>
                <a:ea typeface="Open Sans" panose="020B0604020202020204" charset="0"/>
                <a:cs typeface="Open Sans" panose="020B0604020202020204" charset="0"/>
              </a:rPr>
              <a:t> PNS yang </a:t>
            </a:r>
            <a:r>
              <a:rPr lang="en-US" sz="2400" dirty="0" err="1">
                <a:solidFill>
                  <a:schemeClr val="bg1"/>
                </a:solidFill>
                <a:latin typeface="Open Sans" panose="020B0604020202020204" charset="0"/>
                <a:ea typeface="Open Sans" panose="020B0604020202020204" charset="0"/>
                <a:cs typeface="Open Sans" panose="020B0604020202020204" charset="0"/>
              </a:rPr>
              <a:t>diduga</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melakukan</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Pelanggaran</a:t>
            </a:r>
            <a:r>
              <a:rPr lang="en-US" sz="2400" dirty="0">
                <a:solidFill>
                  <a:schemeClr val="bg1"/>
                </a:solidFill>
                <a:latin typeface="Open Sans" panose="020B0604020202020204" charset="0"/>
                <a:ea typeface="Open Sans" panose="020B0604020202020204" charset="0"/>
                <a:cs typeface="Open Sans" panose="020B0604020202020204" charset="0"/>
              </a:rPr>
              <a:t> Disiplin, dan/ </a:t>
            </a:r>
            <a:r>
              <a:rPr lang="en-US" sz="2400" dirty="0" err="1">
                <a:solidFill>
                  <a:schemeClr val="bg1"/>
                </a:solidFill>
                <a:latin typeface="Open Sans" panose="020B0604020202020204" charset="0"/>
                <a:ea typeface="Open Sans" panose="020B0604020202020204" charset="0"/>
                <a:cs typeface="Open Sans" panose="020B0604020202020204" charset="0"/>
              </a:rPr>
              <a:t>atau</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melaporkan</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hasil</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pemeriksaan</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kepada</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Pejabat</a:t>
            </a:r>
            <a:r>
              <a:rPr lang="en-US" sz="2400" dirty="0">
                <a:solidFill>
                  <a:schemeClr val="bg1"/>
                </a:solidFill>
                <a:latin typeface="Open Sans" panose="020B0604020202020204" charset="0"/>
                <a:ea typeface="Open Sans" panose="020B0604020202020204" charset="0"/>
                <a:cs typeface="Open Sans" panose="020B0604020202020204" charset="0"/>
              </a:rPr>
              <a:t> yang </a:t>
            </a:r>
            <a:r>
              <a:rPr lang="en-US" sz="2400" dirty="0" err="1">
                <a:solidFill>
                  <a:schemeClr val="bg1"/>
                </a:solidFill>
                <a:latin typeface="Open Sans" panose="020B0604020202020204" charset="0"/>
                <a:ea typeface="Open Sans" panose="020B0604020202020204" charset="0"/>
                <a:cs typeface="Open Sans" panose="020B0604020202020204" charset="0"/>
              </a:rPr>
              <a:t>Berwenang</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dirty="0" err="1">
                <a:solidFill>
                  <a:schemeClr val="bg1"/>
                </a:solidFill>
                <a:latin typeface="Open Sans" panose="020B0604020202020204" charset="0"/>
                <a:ea typeface="Open Sans" panose="020B0604020202020204" charset="0"/>
                <a:cs typeface="Open Sans" panose="020B0604020202020204" charset="0"/>
              </a:rPr>
              <a:t>Menghukum</a:t>
            </a:r>
            <a:r>
              <a:rPr lang="en-US" sz="2400" dirty="0">
                <a:solidFill>
                  <a:schemeClr val="bg1"/>
                </a:solidFill>
                <a:latin typeface="Open Sans" panose="020B0604020202020204" charset="0"/>
                <a:ea typeface="Open Sans" panose="020B0604020202020204" charset="0"/>
                <a:cs typeface="Open Sans" panose="020B0604020202020204" charset="0"/>
              </a:rPr>
              <a:t> </a:t>
            </a:r>
            <a:r>
              <a:rPr lang="en-US" sz="2400" b="1" u="sng" dirty="0" err="1">
                <a:solidFill>
                  <a:schemeClr val="bg1"/>
                </a:solidFill>
                <a:latin typeface="Open Sans" panose="020B0604020202020204" charset="0"/>
                <a:ea typeface="Open Sans" panose="020B0604020202020204" charset="0"/>
                <a:cs typeface="Open Sans" panose="020B0604020202020204" charset="0"/>
              </a:rPr>
              <a:t>dijatuhi</a:t>
            </a:r>
            <a:r>
              <a:rPr lang="en-US" sz="2400" b="1" u="sng" dirty="0">
                <a:solidFill>
                  <a:schemeClr val="bg1"/>
                </a:solidFill>
                <a:latin typeface="Open Sans" panose="020B0604020202020204" charset="0"/>
                <a:ea typeface="Open Sans" panose="020B0604020202020204" charset="0"/>
                <a:cs typeface="Open Sans" panose="020B0604020202020204" charset="0"/>
              </a:rPr>
              <a:t> </a:t>
            </a:r>
            <a:r>
              <a:rPr lang="en-US" sz="2400" b="1" u="sng" dirty="0" err="1">
                <a:solidFill>
                  <a:schemeClr val="bg1"/>
                </a:solidFill>
                <a:latin typeface="Open Sans" panose="020B0604020202020204" charset="0"/>
                <a:ea typeface="Open Sans" panose="020B0604020202020204" charset="0"/>
                <a:cs typeface="Open Sans" panose="020B0604020202020204" charset="0"/>
              </a:rPr>
              <a:t>Hukuman</a:t>
            </a:r>
            <a:r>
              <a:rPr lang="en-US" sz="2400" b="1" u="sng" dirty="0">
                <a:solidFill>
                  <a:schemeClr val="bg1"/>
                </a:solidFill>
                <a:latin typeface="Open Sans" panose="020B0604020202020204" charset="0"/>
                <a:ea typeface="Open Sans" panose="020B0604020202020204" charset="0"/>
                <a:cs typeface="Open Sans" panose="020B0604020202020204" charset="0"/>
              </a:rPr>
              <a:t> Disiplin</a:t>
            </a:r>
            <a:br>
              <a:rPr lang="en-US" sz="1867" dirty="0">
                <a:solidFill>
                  <a:schemeClr val="bg1"/>
                </a:solidFill>
                <a:latin typeface="Open Sans" panose="020B0604020202020204" charset="0"/>
                <a:ea typeface="Open Sans" panose="020B0604020202020204" charset="0"/>
                <a:cs typeface="Open Sans" panose="020B0604020202020204" charset="0"/>
              </a:rPr>
            </a:br>
            <a:br>
              <a:rPr lang="en-US" sz="1867" dirty="0">
                <a:solidFill>
                  <a:schemeClr val="bg1"/>
                </a:solidFill>
                <a:latin typeface="Open Sans" panose="020B0604020202020204" charset="0"/>
                <a:ea typeface="Open Sans" panose="020B0604020202020204" charset="0"/>
                <a:cs typeface="Open Sans" panose="020B0604020202020204" charset="0"/>
              </a:rPr>
            </a:br>
            <a:endParaRPr lang="en-US" sz="1867" dirty="0">
              <a:solidFill>
                <a:schemeClr val="bg1"/>
              </a:solidFill>
              <a:latin typeface="Open Sans" panose="020B0604020202020204" charset="0"/>
              <a:ea typeface="Open Sans" panose="020B0604020202020204" charset="0"/>
              <a:cs typeface="Open Sans" panose="020B0604020202020204" charset="0"/>
            </a:endParaRPr>
          </a:p>
        </p:txBody>
      </p:sp>
      <p:sp>
        <p:nvSpPr>
          <p:cNvPr id="4" name="Google Shape;221;p36">
            <a:extLst>
              <a:ext uri="{FF2B5EF4-FFF2-40B4-BE49-F238E27FC236}">
                <a16:creationId xmlns:a16="http://schemas.microsoft.com/office/drawing/2014/main" id="{F782EBAD-412B-4B9A-9448-9D224D7943F9}"/>
              </a:ext>
            </a:extLst>
          </p:cNvPr>
          <p:cNvSpPr txBox="1">
            <a:spLocks/>
          </p:cNvSpPr>
          <p:nvPr/>
        </p:nvSpPr>
        <p:spPr>
          <a:xfrm>
            <a:off x="925521" y="720435"/>
            <a:ext cx="10340957" cy="775855"/>
          </a:xfrm>
          <a:prstGeom prst="rect">
            <a:avLst/>
          </a:prstGeom>
          <a:effectLst/>
        </p:spPr>
        <p:txBody>
          <a:bodyPr spcFirstLastPara="1" vert="horz" wrap="square" lIns="152400" tIns="121900" rIns="121900" bIns="121900" rtlCol="0" anchor="ctr" anchorCtr="0">
            <a:noAutofit/>
          </a:bodyPr>
          <a:lstStyle>
            <a:lvl1pPr lvl="0" algn="ctr" defTabSz="457200" rtl="0" eaLnBrk="1" latinLnBrk="0" hangingPunct="1">
              <a:spcBef>
                <a:spcPts val="0"/>
              </a:spcBef>
              <a:spcAft>
                <a:spcPts val="0"/>
              </a:spcAft>
              <a:buClr>
                <a:schemeClr val="lt1"/>
              </a:buClr>
              <a:buSzPts val="2800"/>
              <a:buNone/>
              <a:defRPr sz="4000" kern="1200" cap="none">
                <a:ln w="3175" cmpd="sng">
                  <a:noFill/>
                </a:ln>
                <a:solidFill>
                  <a:schemeClr val="lt1"/>
                </a:solidFill>
                <a:effectLst/>
                <a:latin typeface="+mj-lt"/>
                <a:ea typeface="+mj-ea"/>
                <a:cs typeface="+mj-cs"/>
              </a:defRPr>
            </a:lvl1pPr>
            <a:lvl2pPr lvl="1" rtl="0" eaLnBrk="1" hangingPunct="1">
              <a:spcBef>
                <a:spcPts val="0"/>
              </a:spcBef>
              <a:spcAft>
                <a:spcPts val="0"/>
              </a:spcAft>
              <a:buClr>
                <a:schemeClr val="lt1"/>
              </a:buClr>
              <a:buSzPts val="2800"/>
              <a:buNone/>
              <a:defRPr>
                <a:solidFill>
                  <a:schemeClr val="lt1"/>
                </a:solidFill>
                <a:latin typeface="Lato"/>
                <a:ea typeface="Lato"/>
                <a:cs typeface="Lato"/>
                <a:sym typeface="Lato"/>
              </a:defRPr>
            </a:lvl2pPr>
            <a:lvl3pPr lvl="2" rtl="0" eaLnBrk="1" hangingPunct="1">
              <a:spcBef>
                <a:spcPts val="0"/>
              </a:spcBef>
              <a:spcAft>
                <a:spcPts val="0"/>
              </a:spcAft>
              <a:buClr>
                <a:schemeClr val="lt1"/>
              </a:buClr>
              <a:buSzPts val="2800"/>
              <a:buNone/>
              <a:defRPr>
                <a:solidFill>
                  <a:schemeClr val="lt1"/>
                </a:solidFill>
                <a:latin typeface="Lato"/>
                <a:ea typeface="Lato"/>
                <a:cs typeface="Lato"/>
                <a:sym typeface="Lato"/>
              </a:defRPr>
            </a:lvl3pPr>
            <a:lvl4pPr lvl="3" rtl="0" eaLnBrk="1" hangingPunct="1">
              <a:spcBef>
                <a:spcPts val="0"/>
              </a:spcBef>
              <a:spcAft>
                <a:spcPts val="0"/>
              </a:spcAft>
              <a:buClr>
                <a:schemeClr val="lt1"/>
              </a:buClr>
              <a:buSzPts val="2800"/>
              <a:buNone/>
              <a:defRPr>
                <a:solidFill>
                  <a:schemeClr val="lt1"/>
                </a:solidFill>
                <a:latin typeface="Lato"/>
                <a:ea typeface="Lato"/>
                <a:cs typeface="Lato"/>
                <a:sym typeface="Lato"/>
              </a:defRPr>
            </a:lvl4pPr>
            <a:lvl5pPr lvl="4" rtl="0" eaLnBrk="1" hangingPunct="1">
              <a:spcBef>
                <a:spcPts val="0"/>
              </a:spcBef>
              <a:spcAft>
                <a:spcPts val="0"/>
              </a:spcAft>
              <a:buClr>
                <a:schemeClr val="lt1"/>
              </a:buClr>
              <a:buSzPts val="2800"/>
              <a:buNone/>
              <a:defRPr>
                <a:solidFill>
                  <a:schemeClr val="lt1"/>
                </a:solidFill>
                <a:latin typeface="Lato"/>
                <a:ea typeface="Lato"/>
                <a:cs typeface="Lato"/>
                <a:sym typeface="Lato"/>
              </a:defRPr>
            </a:lvl5pPr>
            <a:lvl6pPr lvl="5" rtl="0" eaLnBrk="1" hangingPunct="1">
              <a:spcBef>
                <a:spcPts val="0"/>
              </a:spcBef>
              <a:spcAft>
                <a:spcPts val="0"/>
              </a:spcAft>
              <a:buClr>
                <a:schemeClr val="lt1"/>
              </a:buClr>
              <a:buSzPts val="2800"/>
              <a:buNone/>
              <a:defRPr>
                <a:solidFill>
                  <a:schemeClr val="lt1"/>
                </a:solidFill>
                <a:latin typeface="Lato"/>
                <a:ea typeface="Lato"/>
                <a:cs typeface="Lato"/>
                <a:sym typeface="Lato"/>
              </a:defRPr>
            </a:lvl6pPr>
            <a:lvl7pPr lvl="6" rtl="0" eaLnBrk="1" hangingPunct="1">
              <a:spcBef>
                <a:spcPts val="0"/>
              </a:spcBef>
              <a:spcAft>
                <a:spcPts val="0"/>
              </a:spcAft>
              <a:buClr>
                <a:schemeClr val="lt1"/>
              </a:buClr>
              <a:buSzPts val="2800"/>
              <a:buNone/>
              <a:defRPr>
                <a:solidFill>
                  <a:schemeClr val="lt1"/>
                </a:solidFill>
                <a:latin typeface="Lato"/>
                <a:ea typeface="Lato"/>
                <a:cs typeface="Lato"/>
                <a:sym typeface="Lato"/>
              </a:defRPr>
            </a:lvl7pPr>
            <a:lvl8pPr lvl="7" rtl="0" eaLnBrk="1" hangingPunct="1">
              <a:spcBef>
                <a:spcPts val="0"/>
              </a:spcBef>
              <a:spcAft>
                <a:spcPts val="0"/>
              </a:spcAft>
              <a:buClr>
                <a:schemeClr val="lt1"/>
              </a:buClr>
              <a:buSzPts val="2800"/>
              <a:buNone/>
              <a:defRPr>
                <a:solidFill>
                  <a:schemeClr val="lt1"/>
                </a:solidFill>
                <a:latin typeface="Lato"/>
                <a:ea typeface="Lato"/>
                <a:cs typeface="Lato"/>
                <a:sym typeface="Lato"/>
              </a:defRPr>
            </a:lvl8pPr>
            <a:lvl9pPr lvl="8" rtl="0" eaLnBrk="1" hangingPunct="1">
              <a:spcBef>
                <a:spcPts val="0"/>
              </a:spcBef>
              <a:spcAft>
                <a:spcPts val="0"/>
              </a:spcAft>
              <a:buClr>
                <a:schemeClr val="lt1"/>
              </a:buClr>
              <a:buSzPts val="2800"/>
              <a:buNone/>
              <a:defRPr>
                <a:solidFill>
                  <a:schemeClr val="lt1"/>
                </a:solidFill>
                <a:latin typeface="Lato"/>
                <a:ea typeface="Lato"/>
                <a:cs typeface="Lato"/>
                <a:sym typeface="Lato"/>
              </a:defRPr>
            </a:lvl9pPr>
          </a:lstStyle>
          <a:p>
            <a:pPr algn="l"/>
            <a:endParaRPr lang="en-US" sz="1867" dirty="0">
              <a:solidFill>
                <a:schemeClr val="bg1"/>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744727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6"/>
          <p:cNvSpPr txBox="1">
            <a:spLocks noGrp="1"/>
          </p:cNvSpPr>
          <p:nvPr>
            <p:ph type="title"/>
          </p:nvPr>
        </p:nvSpPr>
        <p:spPr>
          <a:xfrm>
            <a:off x="1117415" y="1736938"/>
            <a:ext cx="10340957" cy="4380953"/>
          </a:xfrm>
          <a:prstGeom prst="rect">
            <a:avLst/>
          </a:prstGeom>
        </p:spPr>
        <p:txBody>
          <a:bodyPr spcFirstLastPara="1" vert="horz" wrap="square" lIns="152400" tIns="121900" rIns="121900" bIns="121900" rtlCol="0" anchor="ctr" anchorCtr="0">
            <a:noAutofit/>
          </a:bodyPr>
          <a:lstStyle/>
          <a:p>
            <a:pPr algn="l"/>
            <a:r>
              <a:rPr lang="en-US" sz="3200" dirty="0">
                <a:solidFill>
                  <a:schemeClr val="bg1"/>
                </a:solidFill>
                <a:latin typeface="Open Sans" panose="020B0604020202020204" charset="0"/>
                <a:ea typeface="Open Sans" panose="020B0604020202020204" charset="0"/>
                <a:cs typeface="Open Sans" panose="020B0604020202020204" charset="0"/>
              </a:rPr>
              <a:t>							PEMERIKSAAN</a:t>
            </a:r>
            <a:br>
              <a:rPr lang="en-US" sz="3200" dirty="0">
                <a:solidFill>
                  <a:schemeClr val="bg1"/>
                </a:solidFill>
                <a:latin typeface="Open Sans" panose="020B0604020202020204" charset="0"/>
                <a:ea typeface="Open Sans" panose="020B0604020202020204" charset="0"/>
                <a:cs typeface="Open Sans" panose="020B0604020202020204" charset="0"/>
              </a:rPr>
            </a:br>
            <a:br>
              <a:rPr lang="en-US" sz="3200" dirty="0">
                <a:solidFill>
                  <a:schemeClr val="bg1"/>
                </a:solidFill>
                <a:latin typeface="Open Sans" panose="020B0604020202020204" charset="0"/>
                <a:ea typeface="Open Sans" panose="020B0604020202020204" charset="0"/>
                <a:cs typeface="Open Sans" panose="020B0604020202020204" charset="0"/>
              </a:rPr>
            </a:br>
            <a:r>
              <a:rPr lang="en-US" sz="2000" dirty="0" err="1">
                <a:solidFill>
                  <a:schemeClr val="bg1"/>
                </a:solidFill>
                <a:latin typeface="Open Sans" panose="020B0604020202020204" charset="0"/>
                <a:ea typeface="Open Sans" panose="020B0604020202020204" charset="0"/>
                <a:cs typeface="Open Sans" panose="020B0604020202020204" charset="0"/>
              </a:rPr>
              <a:t>Pelanggaran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terhadap</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kewajiban</a:t>
            </a:r>
            <a:r>
              <a:rPr lang="en-US" sz="2000" dirty="0">
                <a:solidFill>
                  <a:schemeClr val="bg1"/>
                </a:solidFill>
                <a:latin typeface="Open Sans" panose="020B0604020202020204" charset="0"/>
                <a:ea typeface="Open Sans" panose="020B0604020202020204" charset="0"/>
                <a:cs typeface="Open Sans" panose="020B0604020202020204" charset="0"/>
              </a:rPr>
              <a:t> dan/</a:t>
            </a:r>
            <a:r>
              <a:rPr lang="en-US" sz="2000" dirty="0" err="1">
                <a:solidFill>
                  <a:schemeClr val="bg1"/>
                </a:solidFill>
                <a:latin typeface="Open Sans" panose="020B0604020202020204" charset="0"/>
                <a:ea typeface="Open Sans" panose="020B0604020202020204" charset="0"/>
                <a:cs typeface="Open Sans" panose="020B0604020202020204" charset="0"/>
              </a:rPr>
              <a:t>atau</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larangan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dengan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hukuman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disiplin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sedang</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dapat</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dilakukan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pemeriksaan</a:t>
            </a:r>
            <a:r>
              <a:rPr lang="en-US" sz="2000" dirty="0">
                <a:solidFill>
                  <a:schemeClr val="bg1"/>
                </a:solidFill>
                <a:latin typeface="Open Sans" panose="020B0604020202020204" charset="0"/>
                <a:ea typeface="Open Sans" panose="020B0604020202020204" charset="0"/>
                <a:cs typeface="Open Sans" panose="020B0604020202020204" charset="0"/>
              </a:rPr>
              <a:t> oleh </a:t>
            </a:r>
            <a:r>
              <a:rPr lang="en-US" sz="2000" dirty="0" err="1">
                <a:solidFill>
                  <a:schemeClr val="bg1"/>
                </a:solidFill>
                <a:latin typeface="Open Sans" panose="020B0604020202020204" charset="0"/>
                <a:ea typeface="Open Sans" panose="020B0604020202020204" charset="0"/>
                <a:cs typeface="Open Sans" panose="020B0604020202020204" charset="0"/>
              </a:rPr>
              <a:t>tim</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pemeriksa</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sedangkan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pelanggaran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terhadap</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kewajiban</a:t>
            </a:r>
            <a:r>
              <a:rPr lang="en-US" sz="2000" dirty="0">
                <a:solidFill>
                  <a:schemeClr val="bg1"/>
                </a:solidFill>
                <a:latin typeface="Open Sans" panose="020B0604020202020204" charset="0"/>
                <a:ea typeface="Open Sans" panose="020B0604020202020204" charset="0"/>
                <a:cs typeface="Open Sans" panose="020B0604020202020204" charset="0"/>
              </a:rPr>
              <a:t> dan/</a:t>
            </a:r>
            <a:r>
              <a:rPr lang="en-US" sz="2000" dirty="0" err="1">
                <a:solidFill>
                  <a:schemeClr val="bg1"/>
                </a:solidFill>
                <a:latin typeface="Open Sans" panose="020B0604020202020204" charset="0"/>
                <a:ea typeface="Open Sans" panose="020B0604020202020204" charset="0"/>
                <a:cs typeface="Open Sans" panose="020B0604020202020204" charset="0"/>
              </a:rPr>
              <a:t>atau</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larangan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dengan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hukuman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disiplin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berat</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dilakukan</a:t>
            </a:r>
            <a:r>
              <a:rPr lang="en-US" sz="2000" dirty="0">
                <a:solidFill>
                  <a:schemeClr val="bg1"/>
                </a:solidFill>
                <a:latin typeface="Open Sans" panose="020B0604020202020204" charset="0"/>
                <a:ea typeface="Open Sans" panose="020B0604020202020204" charset="0"/>
                <a:cs typeface="Open Sans" panose="020B0604020202020204" charset="0"/>
              </a:rPr>
              <a:t> oleh </a:t>
            </a:r>
            <a:r>
              <a:rPr lang="en-US" sz="2000" dirty="0" err="1">
                <a:solidFill>
                  <a:schemeClr val="bg1"/>
                </a:solidFill>
                <a:latin typeface="Open Sans" panose="020B0604020202020204" charset="0"/>
                <a:ea typeface="Open Sans" panose="020B0604020202020204" charset="0"/>
                <a:cs typeface="Open Sans" panose="020B0604020202020204" charset="0"/>
              </a:rPr>
              <a:t>tim</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pemeriksa</a:t>
            </a:r>
            <a:r>
              <a:rPr lang="en-US" sz="2000" dirty="0">
                <a:solidFill>
                  <a:schemeClr val="bg1"/>
                </a:solidFill>
                <a:latin typeface="Open Sans" panose="020B0604020202020204" charset="0"/>
                <a:ea typeface="Open Sans" panose="020B0604020202020204" charset="0"/>
                <a:cs typeface="Open Sans" panose="020B0604020202020204" charset="0"/>
              </a:rPr>
              <a:t> </a:t>
            </a:r>
            <a:br>
              <a:rPr lang="en-US" sz="2000" dirty="0">
                <a:solidFill>
                  <a:schemeClr val="bg1"/>
                </a:solidFill>
                <a:latin typeface="Open Sans" panose="020B0604020202020204" charset="0"/>
                <a:ea typeface="Open Sans" panose="020B0604020202020204" charset="0"/>
                <a:cs typeface="Open Sans" panose="020B0604020202020204" charset="0"/>
              </a:rPr>
            </a:br>
            <a:br>
              <a:rPr lang="en-US" sz="2000" dirty="0">
                <a:solidFill>
                  <a:schemeClr val="bg1"/>
                </a:solidFill>
                <a:latin typeface="Open Sans" panose="020B0604020202020204" charset="0"/>
                <a:ea typeface="Open Sans" panose="020B0604020202020204" charset="0"/>
                <a:cs typeface="Open Sans" panose="020B0604020202020204" charset="0"/>
              </a:rPr>
            </a:br>
            <a:r>
              <a:rPr lang="en-US" sz="2000" dirty="0">
                <a:solidFill>
                  <a:schemeClr val="bg1"/>
                </a:solidFill>
                <a:latin typeface="Open Sans" panose="020B0604020202020204" charset="0"/>
                <a:ea typeface="Open Sans" panose="020B0604020202020204" charset="0"/>
                <a:cs typeface="Open Sans" panose="020B0604020202020204" charset="0"/>
              </a:rPr>
              <a:t>Tim </a:t>
            </a:r>
            <a:r>
              <a:rPr lang="en-US" sz="2000" dirty="0" err="1">
                <a:solidFill>
                  <a:schemeClr val="bg1"/>
                </a:solidFill>
                <a:latin typeface="Open Sans" panose="020B0604020202020204" charset="0"/>
                <a:ea typeface="Open Sans" panose="020B0604020202020204" charset="0"/>
                <a:cs typeface="Open Sans" panose="020B0604020202020204" charset="0"/>
              </a:rPr>
              <a:t>pemeriksa</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terdiri</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dari</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atasan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langsung</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unsur</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pengawasan</a:t>
            </a:r>
            <a:r>
              <a:rPr lang="en-US" sz="2000" dirty="0">
                <a:solidFill>
                  <a:schemeClr val="bg1"/>
                </a:solidFill>
                <a:latin typeface="Open Sans" panose="020B0604020202020204" charset="0"/>
                <a:ea typeface="Open Sans" panose="020B0604020202020204" charset="0"/>
                <a:cs typeface="Open Sans" panose="020B0604020202020204" charset="0"/>
              </a:rPr>
              <a:t> dan </a:t>
            </a:r>
            <a:r>
              <a:rPr lang="en-US" sz="2000" dirty="0" err="1">
                <a:solidFill>
                  <a:schemeClr val="bg1"/>
                </a:solidFill>
                <a:latin typeface="Open Sans" panose="020B0604020202020204" charset="0"/>
                <a:ea typeface="Open Sans" panose="020B0604020202020204" charset="0"/>
                <a:cs typeface="Open Sans" panose="020B0604020202020204" charset="0"/>
              </a:rPr>
              <a:t>unsur</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kepegawaian</a:t>
            </a:r>
            <a:br>
              <a:rPr lang="en-US" sz="2000" dirty="0">
                <a:solidFill>
                  <a:schemeClr val="bg1"/>
                </a:solidFill>
                <a:latin typeface="Open Sans" panose="020B0604020202020204" charset="0"/>
                <a:ea typeface="Open Sans" panose="020B0604020202020204" charset="0"/>
                <a:cs typeface="Open Sans" panose="020B0604020202020204" charset="0"/>
              </a:rPr>
            </a:br>
            <a:br>
              <a:rPr lang="en-US" sz="2000" dirty="0">
                <a:solidFill>
                  <a:schemeClr val="bg1"/>
                </a:solidFill>
                <a:latin typeface="Open Sans" panose="020B0604020202020204" charset="0"/>
                <a:ea typeface="Open Sans" panose="020B0604020202020204" charset="0"/>
                <a:cs typeface="Open Sans" panose="020B0604020202020204" charset="0"/>
              </a:rPr>
            </a:br>
            <a:r>
              <a:rPr lang="en-US" sz="2000" dirty="0">
                <a:solidFill>
                  <a:schemeClr val="bg1"/>
                </a:solidFill>
                <a:latin typeface="Open Sans" panose="020B0604020202020204" charset="0"/>
                <a:ea typeface="Open Sans" panose="020B0604020202020204" charset="0"/>
                <a:cs typeface="Open Sans" panose="020B0604020202020204" charset="0"/>
              </a:rPr>
              <a:t>Tim </a:t>
            </a:r>
            <a:r>
              <a:rPr lang="en-US" sz="2000" dirty="0" err="1">
                <a:solidFill>
                  <a:schemeClr val="bg1"/>
                </a:solidFill>
                <a:latin typeface="Open Sans" panose="020B0604020202020204" charset="0"/>
                <a:ea typeface="Open Sans" panose="020B0604020202020204" charset="0"/>
                <a:cs typeface="Open Sans" panose="020B0604020202020204" charset="0"/>
              </a:rPr>
              <a:t>pemeriksa</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dibentuk</a:t>
            </a:r>
            <a:r>
              <a:rPr lang="en-US" sz="2000" dirty="0">
                <a:solidFill>
                  <a:schemeClr val="bg1"/>
                </a:solidFill>
                <a:latin typeface="Open Sans" panose="020B0604020202020204" charset="0"/>
                <a:ea typeface="Open Sans" panose="020B0604020202020204" charset="0"/>
                <a:cs typeface="Open Sans" panose="020B0604020202020204" charset="0"/>
              </a:rPr>
              <a:t> oleh PPK </a:t>
            </a:r>
            <a:r>
              <a:rPr lang="en-US" sz="2000" dirty="0" err="1">
                <a:solidFill>
                  <a:schemeClr val="bg1"/>
                </a:solidFill>
                <a:latin typeface="Open Sans" panose="020B0604020202020204" charset="0"/>
                <a:ea typeface="Open Sans" panose="020B0604020202020204" charset="0"/>
                <a:cs typeface="Open Sans" panose="020B0604020202020204" charset="0"/>
              </a:rPr>
              <a:t>atau</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pejabat</a:t>
            </a:r>
            <a:r>
              <a:rPr lang="en-US" sz="2000" dirty="0">
                <a:solidFill>
                  <a:schemeClr val="bg1"/>
                </a:solidFill>
                <a:latin typeface="Open Sans" panose="020B0604020202020204" charset="0"/>
                <a:ea typeface="Open Sans" panose="020B0604020202020204" charset="0"/>
                <a:cs typeface="Open Sans" panose="020B0604020202020204" charset="0"/>
              </a:rPr>
              <a:t> lain yang </a:t>
            </a:r>
            <a:r>
              <a:rPr lang="en-US" sz="2000" dirty="0" err="1">
                <a:solidFill>
                  <a:schemeClr val="bg1"/>
                </a:solidFill>
                <a:latin typeface="Open Sans" panose="020B0604020202020204" charset="0"/>
                <a:ea typeface="Open Sans" panose="020B0604020202020204" charset="0"/>
                <a:cs typeface="Open Sans" panose="020B0604020202020204" charset="0"/>
              </a:rPr>
              <a:t>ditunjuk</a:t>
            </a:r>
            <a:br>
              <a:rPr lang="en-US" sz="2000" dirty="0">
                <a:solidFill>
                  <a:schemeClr val="bg1"/>
                </a:solidFill>
                <a:latin typeface="Open Sans" panose="020B0604020202020204" charset="0"/>
                <a:ea typeface="Open Sans" panose="020B0604020202020204" charset="0"/>
                <a:cs typeface="Open Sans" panose="020B0604020202020204" charset="0"/>
              </a:rPr>
            </a:br>
            <a:br>
              <a:rPr lang="en-US" sz="2000" dirty="0">
                <a:solidFill>
                  <a:schemeClr val="bg1"/>
                </a:solidFill>
                <a:latin typeface="Open Sans" panose="020B0604020202020204" charset="0"/>
                <a:ea typeface="Open Sans" panose="020B0604020202020204" charset="0"/>
                <a:cs typeface="Open Sans" panose="020B0604020202020204" charset="0"/>
              </a:rPr>
            </a:br>
            <a:r>
              <a:rPr lang="en-US" sz="2000" dirty="0" err="1">
                <a:solidFill>
                  <a:schemeClr val="bg1"/>
                </a:solidFill>
                <a:latin typeface="Open Sans" panose="020B0604020202020204" charset="0"/>
                <a:ea typeface="Open Sans" panose="020B0604020202020204" charset="0"/>
                <a:cs typeface="Open Sans" panose="020B0604020202020204" charset="0"/>
              </a:rPr>
              <a:t>Atasan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langsung</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wajib</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melakukan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pemeriksaan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terdahap</a:t>
            </a:r>
            <a:r>
              <a:rPr lang="en-US" sz="2000" dirty="0">
                <a:solidFill>
                  <a:schemeClr val="bg1"/>
                </a:solidFill>
                <a:latin typeface="Open Sans" panose="020B0604020202020204" charset="0"/>
                <a:ea typeface="Open Sans" panose="020B0604020202020204" charset="0"/>
                <a:cs typeface="Open Sans" panose="020B0604020202020204" charset="0"/>
              </a:rPr>
              <a:t> PNS yang </a:t>
            </a:r>
            <a:r>
              <a:rPr lang="en-US" sz="2000" dirty="0" err="1">
                <a:solidFill>
                  <a:schemeClr val="bg1"/>
                </a:solidFill>
                <a:latin typeface="Open Sans" panose="020B0604020202020204" charset="0"/>
                <a:ea typeface="Open Sans" panose="020B0604020202020204" charset="0"/>
                <a:cs typeface="Open Sans" panose="020B0604020202020204" charset="0"/>
              </a:rPr>
              <a:t>diduga</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melakukan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pelanggaran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disiplin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sebelum</a:t>
            </a:r>
            <a:r>
              <a:rPr lang="en-US" sz="2000" dirty="0">
                <a:solidFill>
                  <a:schemeClr val="bg1"/>
                </a:solidFill>
                <a:latin typeface="Open Sans" panose="020B0604020202020204" charset="0"/>
                <a:ea typeface="Open Sans" panose="020B0604020202020204" charset="0"/>
                <a:cs typeface="Open Sans" panose="020B0604020202020204" charset="0"/>
              </a:rPr>
              <a:t> PNS </a:t>
            </a:r>
            <a:r>
              <a:rPr lang="en-US" sz="2000" dirty="0" err="1">
                <a:solidFill>
                  <a:schemeClr val="bg1"/>
                </a:solidFill>
                <a:latin typeface="Open Sans" panose="020B0604020202020204" charset="0"/>
                <a:ea typeface="Open Sans" panose="020B0604020202020204" charset="0"/>
                <a:cs typeface="Open Sans" panose="020B0604020202020204" charset="0"/>
              </a:rPr>
              <a:t>dijatuhi</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hukuman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disiplin</a:t>
            </a:r>
            <a:br>
              <a:rPr lang="en-US" sz="2000" dirty="0">
                <a:solidFill>
                  <a:schemeClr val="bg1"/>
                </a:solidFill>
                <a:latin typeface="Open Sans" panose="020B0604020202020204" charset="0"/>
                <a:ea typeface="Open Sans" panose="020B0604020202020204" charset="0"/>
                <a:cs typeface="Open Sans" panose="020B0604020202020204" charset="0"/>
              </a:rPr>
            </a:br>
            <a:br>
              <a:rPr lang="en-US" sz="2000" dirty="0">
                <a:solidFill>
                  <a:schemeClr val="bg1"/>
                </a:solidFill>
                <a:latin typeface="Open Sans" panose="020B0604020202020204" charset="0"/>
                <a:ea typeface="Open Sans" panose="020B0604020202020204" charset="0"/>
                <a:cs typeface="Open Sans" panose="020B0604020202020204" charset="0"/>
              </a:rPr>
            </a:br>
            <a:r>
              <a:rPr lang="en-US" sz="2000" dirty="0">
                <a:solidFill>
                  <a:schemeClr val="bg1"/>
                </a:solidFill>
                <a:latin typeface="Open Sans" panose="020B0604020202020204" charset="0"/>
                <a:ea typeface="Open Sans" panose="020B0604020202020204" charset="0"/>
                <a:cs typeface="Open Sans" panose="020B0604020202020204" charset="0"/>
              </a:rPr>
              <a:t>Hasil </a:t>
            </a:r>
            <a:r>
              <a:rPr lang="en-US" sz="2000" dirty="0" err="1">
                <a:solidFill>
                  <a:schemeClr val="bg1"/>
                </a:solidFill>
                <a:latin typeface="Open Sans" panose="020B0604020202020204" charset="0"/>
                <a:ea typeface="Open Sans" panose="020B0604020202020204" charset="0"/>
                <a:cs typeface="Open Sans" panose="020B0604020202020204" charset="0"/>
              </a:rPr>
              <a:t>Pemeriksaan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dituangkan</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dalam</a:t>
            </a:r>
            <a:r>
              <a:rPr lang="en-US" sz="2000" dirty="0">
                <a:solidFill>
                  <a:schemeClr val="bg1"/>
                </a:solidFill>
                <a:latin typeface="Open Sans" panose="020B0604020202020204" charset="0"/>
                <a:ea typeface="Open Sans" panose="020B0604020202020204" charset="0"/>
                <a:cs typeface="Open Sans" panose="020B0604020202020204" charset="0"/>
              </a:rPr>
              <a:t> </a:t>
            </a:r>
            <a:r>
              <a:rPr lang="en-US" sz="2000" dirty="0" err="1">
                <a:solidFill>
                  <a:schemeClr val="bg1"/>
                </a:solidFill>
                <a:latin typeface="Open Sans" panose="020B0604020202020204" charset="0"/>
                <a:ea typeface="Open Sans" panose="020B0604020202020204" charset="0"/>
                <a:cs typeface="Open Sans" panose="020B0604020202020204" charset="0"/>
              </a:rPr>
              <a:t>bentuk</a:t>
            </a:r>
            <a:r>
              <a:rPr lang="en-US" sz="2000" dirty="0">
                <a:solidFill>
                  <a:schemeClr val="bg1"/>
                </a:solidFill>
                <a:latin typeface="Open Sans" panose="020B0604020202020204" charset="0"/>
                <a:ea typeface="Open Sans" panose="020B0604020202020204" charset="0"/>
                <a:cs typeface="Open Sans" panose="020B0604020202020204" charset="0"/>
              </a:rPr>
              <a:t> BAP</a:t>
            </a:r>
            <a:br>
              <a:rPr lang="en-US" sz="1867" dirty="0">
                <a:solidFill>
                  <a:schemeClr val="bg1"/>
                </a:solidFill>
                <a:latin typeface="Open Sans" panose="020B0604020202020204" charset="0"/>
                <a:ea typeface="Open Sans" panose="020B0604020202020204" charset="0"/>
                <a:cs typeface="Open Sans" panose="020B0604020202020204" charset="0"/>
              </a:rPr>
            </a:br>
            <a:br>
              <a:rPr lang="en-US" sz="1867" dirty="0">
                <a:solidFill>
                  <a:schemeClr val="bg1"/>
                </a:solidFill>
                <a:latin typeface="Open Sans" panose="020B0604020202020204" charset="0"/>
                <a:ea typeface="Open Sans" panose="020B0604020202020204" charset="0"/>
                <a:cs typeface="Open Sans" panose="020B0604020202020204" charset="0"/>
              </a:rPr>
            </a:br>
            <a:br>
              <a:rPr lang="en-US" sz="1867" dirty="0">
                <a:solidFill>
                  <a:schemeClr val="bg1"/>
                </a:solidFill>
                <a:latin typeface="Open Sans" panose="020B0604020202020204" charset="0"/>
                <a:ea typeface="Open Sans" panose="020B0604020202020204" charset="0"/>
                <a:cs typeface="Open Sans" panose="020B0604020202020204" charset="0"/>
              </a:rPr>
            </a:br>
            <a:endParaRPr lang="en-US" sz="1867" dirty="0">
              <a:solidFill>
                <a:schemeClr val="bg1"/>
              </a:solidFill>
              <a:latin typeface="Open Sans" panose="020B0604020202020204" charset="0"/>
              <a:ea typeface="Open Sans" panose="020B0604020202020204" charset="0"/>
              <a:cs typeface="Open Sans" panose="020B0604020202020204" charset="0"/>
            </a:endParaRPr>
          </a:p>
        </p:txBody>
      </p:sp>
      <p:sp>
        <p:nvSpPr>
          <p:cNvPr id="4" name="Google Shape;221;p36">
            <a:extLst>
              <a:ext uri="{FF2B5EF4-FFF2-40B4-BE49-F238E27FC236}">
                <a16:creationId xmlns:a16="http://schemas.microsoft.com/office/drawing/2014/main" id="{F203A519-33CE-4442-82C1-071A06BF0565}"/>
              </a:ext>
            </a:extLst>
          </p:cNvPr>
          <p:cNvSpPr txBox="1">
            <a:spLocks/>
          </p:cNvSpPr>
          <p:nvPr/>
        </p:nvSpPr>
        <p:spPr>
          <a:xfrm>
            <a:off x="925521" y="720435"/>
            <a:ext cx="10340957" cy="775855"/>
          </a:xfrm>
          <a:prstGeom prst="rect">
            <a:avLst/>
          </a:prstGeom>
          <a:effectLst/>
        </p:spPr>
        <p:txBody>
          <a:bodyPr spcFirstLastPara="1" vert="horz" wrap="square" lIns="152400" tIns="121900" rIns="121900" bIns="121900" rtlCol="0" anchor="ctr" anchorCtr="0">
            <a:noAutofit/>
          </a:bodyPr>
          <a:lstStyle>
            <a:lvl1pPr lvl="0" algn="ctr" defTabSz="457200" rtl="0" eaLnBrk="1" latinLnBrk="0" hangingPunct="1">
              <a:spcBef>
                <a:spcPts val="0"/>
              </a:spcBef>
              <a:spcAft>
                <a:spcPts val="0"/>
              </a:spcAft>
              <a:buClr>
                <a:schemeClr val="lt1"/>
              </a:buClr>
              <a:buSzPts val="2800"/>
              <a:buNone/>
              <a:defRPr sz="4000" kern="1200" cap="none">
                <a:ln w="3175" cmpd="sng">
                  <a:noFill/>
                </a:ln>
                <a:solidFill>
                  <a:schemeClr val="lt1"/>
                </a:solidFill>
                <a:effectLst/>
                <a:latin typeface="+mj-lt"/>
                <a:ea typeface="+mj-ea"/>
                <a:cs typeface="+mj-cs"/>
              </a:defRPr>
            </a:lvl1pPr>
            <a:lvl2pPr lvl="1" rtl="0" eaLnBrk="1" hangingPunct="1">
              <a:spcBef>
                <a:spcPts val="0"/>
              </a:spcBef>
              <a:spcAft>
                <a:spcPts val="0"/>
              </a:spcAft>
              <a:buClr>
                <a:schemeClr val="lt1"/>
              </a:buClr>
              <a:buSzPts val="2800"/>
              <a:buNone/>
              <a:defRPr>
                <a:solidFill>
                  <a:schemeClr val="lt1"/>
                </a:solidFill>
                <a:latin typeface="Lato"/>
                <a:ea typeface="Lato"/>
                <a:cs typeface="Lato"/>
                <a:sym typeface="Lato"/>
              </a:defRPr>
            </a:lvl2pPr>
            <a:lvl3pPr lvl="2" rtl="0" eaLnBrk="1" hangingPunct="1">
              <a:spcBef>
                <a:spcPts val="0"/>
              </a:spcBef>
              <a:spcAft>
                <a:spcPts val="0"/>
              </a:spcAft>
              <a:buClr>
                <a:schemeClr val="lt1"/>
              </a:buClr>
              <a:buSzPts val="2800"/>
              <a:buNone/>
              <a:defRPr>
                <a:solidFill>
                  <a:schemeClr val="lt1"/>
                </a:solidFill>
                <a:latin typeface="Lato"/>
                <a:ea typeface="Lato"/>
                <a:cs typeface="Lato"/>
                <a:sym typeface="Lato"/>
              </a:defRPr>
            </a:lvl3pPr>
            <a:lvl4pPr lvl="3" rtl="0" eaLnBrk="1" hangingPunct="1">
              <a:spcBef>
                <a:spcPts val="0"/>
              </a:spcBef>
              <a:spcAft>
                <a:spcPts val="0"/>
              </a:spcAft>
              <a:buClr>
                <a:schemeClr val="lt1"/>
              </a:buClr>
              <a:buSzPts val="2800"/>
              <a:buNone/>
              <a:defRPr>
                <a:solidFill>
                  <a:schemeClr val="lt1"/>
                </a:solidFill>
                <a:latin typeface="Lato"/>
                <a:ea typeface="Lato"/>
                <a:cs typeface="Lato"/>
                <a:sym typeface="Lato"/>
              </a:defRPr>
            </a:lvl4pPr>
            <a:lvl5pPr lvl="4" rtl="0" eaLnBrk="1" hangingPunct="1">
              <a:spcBef>
                <a:spcPts val="0"/>
              </a:spcBef>
              <a:spcAft>
                <a:spcPts val="0"/>
              </a:spcAft>
              <a:buClr>
                <a:schemeClr val="lt1"/>
              </a:buClr>
              <a:buSzPts val="2800"/>
              <a:buNone/>
              <a:defRPr>
                <a:solidFill>
                  <a:schemeClr val="lt1"/>
                </a:solidFill>
                <a:latin typeface="Lato"/>
                <a:ea typeface="Lato"/>
                <a:cs typeface="Lato"/>
                <a:sym typeface="Lato"/>
              </a:defRPr>
            </a:lvl5pPr>
            <a:lvl6pPr lvl="5" rtl="0" eaLnBrk="1" hangingPunct="1">
              <a:spcBef>
                <a:spcPts val="0"/>
              </a:spcBef>
              <a:spcAft>
                <a:spcPts val="0"/>
              </a:spcAft>
              <a:buClr>
                <a:schemeClr val="lt1"/>
              </a:buClr>
              <a:buSzPts val="2800"/>
              <a:buNone/>
              <a:defRPr>
                <a:solidFill>
                  <a:schemeClr val="lt1"/>
                </a:solidFill>
                <a:latin typeface="Lato"/>
                <a:ea typeface="Lato"/>
                <a:cs typeface="Lato"/>
                <a:sym typeface="Lato"/>
              </a:defRPr>
            </a:lvl6pPr>
            <a:lvl7pPr lvl="6" rtl="0" eaLnBrk="1" hangingPunct="1">
              <a:spcBef>
                <a:spcPts val="0"/>
              </a:spcBef>
              <a:spcAft>
                <a:spcPts val="0"/>
              </a:spcAft>
              <a:buClr>
                <a:schemeClr val="lt1"/>
              </a:buClr>
              <a:buSzPts val="2800"/>
              <a:buNone/>
              <a:defRPr>
                <a:solidFill>
                  <a:schemeClr val="lt1"/>
                </a:solidFill>
                <a:latin typeface="Lato"/>
                <a:ea typeface="Lato"/>
                <a:cs typeface="Lato"/>
                <a:sym typeface="Lato"/>
              </a:defRPr>
            </a:lvl7pPr>
            <a:lvl8pPr lvl="7" rtl="0" eaLnBrk="1" hangingPunct="1">
              <a:spcBef>
                <a:spcPts val="0"/>
              </a:spcBef>
              <a:spcAft>
                <a:spcPts val="0"/>
              </a:spcAft>
              <a:buClr>
                <a:schemeClr val="lt1"/>
              </a:buClr>
              <a:buSzPts val="2800"/>
              <a:buNone/>
              <a:defRPr>
                <a:solidFill>
                  <a:schemeClr val="lt1"/>
                </a:solidFill>
                <a:latin typeface="Lato"/>
                <a:ea typeface="Lato"/>
                <a:cs typeface="Lato"/>
                <a:sym typeface="Lato"/>
              </a:defRPr>
            </a:lvl8pPr>
            <a:lvl9pPr lvl="8" rtl="0" eaLnBrk="1" hangingPunct="1">
              <a:spcBef>
                <a:spcPts val="0"/>
              </a:spcBef>
              <a:spcAft>
                <a:spcPts val="0"/>
              </a:spcAft>
              <a:buClr>
                <a:schemeClr val="lt1"/>
              </a:buClr>
              <a:buSzPts val="2800"/>
              <a:buNone/>
              <a:defRPr>
                <a:solidFill>
                  <a:schemeClr val="lt1"/>
                </a:solidFill>
                <a:latin typeface="Lato"/>
                <a:ea typeface="Lato"/>
                <a:cs typeface="Lato"/>
                <a:sym typeface="Lato"/>
              </a:defRPr>
            </a:lvl9pPr>
          </a:lstStyle>
          <a:p>
            <a:pPr algn="l"/>
            <a:endParaRPr lang="en-US" sz="1867" dirty="0">
              <a:solidFill>
                <a:schemeClr val="bg1"/>
              </a:solidFill>
              <a:latin typeface="Open Sans" panose="020B0604020202020204" charset="0"/>
              <a:ea typeface="Open Sans" panose="020B0604020202020204" charset="0"/>
              <a:cs typeface="Open Sans" panose="020B0604020202020204" charset="0"/>
            </a:endParaRPr>
          </a:p>
        </p:txBody>
      </p:sp>
      <p:sp>
        <p:nvSpPr>
          <p:cNvPr id="6" name="Google Shape;221;p36">
            <a:extLst>
              <a:ext uri="{FF2B5EF4-FFF2-40B4-BE49-F238E27FC236}">
                <a16:creationId xmlns:a16="http://schemas.microsoft.com/office/drawing/2014/main" id="{DC68C685-29E3-40E3-8127-50E58BEE1FDF}"/>
              </a:ext>
            </a:extLst>
          </p:cNvPr>
          <p:cNvSpPr txBox="1">
            <a:spLocks/>
          </p:cNvSpPr>
          <p:nvPr/>
        </p:nvSpPr>
        <p:spPr>
          <a:xfrm>
            <a:off x="1228252" y="740109"/>
            <a:ext cx="10340957" cy="894727"/>
          </a:xfrm>
          <a:prstGeom prst="rect">
            <a:avLst/>
          </a:prstGeom>
          <a:effectLst/>
        </p:spPr>
        <p:txBody>
          <a:bodyPr spcFirstLastPara="1" vert="horz" wrap="square" lIns="152400" tIns="121900" rIns="121900" bIns="121900" rtlCol="0" anchor="ctr" anchorCtr="0">
            <a:noAutofit/>
          </a:bodyPr>
          <a:lstStyle>
            <a:lvl1pPr lvl="0" algn="ctr" defTabSz="457200" rtl="0" eaLnBrk="1" latinLnBrk="0" hangingPunct="1">
              <a:spcBef>
                <a:spcPts val="0"/>
              </a:spcBef>
              <a:spcAft>
                <a:spcPts val="0"/>
              </a:spcAft>
              <a:buClr>
                <a:schemeClr val="lt1"/>
              </a:buClr>
              <a:buSzPts val="2800"/>
              <a:buNone/>
              <a:defRPr sz="4000" kern="1200" cap="none">
                <a:ln w="3175" cmpd="sng">
                  <a:noFill/>
                </a:ln>
                <a:solidFill>
                  <a:schemeClr val="lt1"/>
                </a:solidFill>
                <a:effectLst/>
                <a:latin typeface="+mj-lt"/>
                <a:ea typeface="+mj-ea"/>
                <a:cs typeface="+mj-cs"/>
              </a:defRPr>
            </a:lvl1pPr>
            <a:lvl2pPr lvl="1" rtl="0" eaLnBrk="1" hangingPunct="1">
              <a:spcBef>
                <a:spcPts val="0"/>
              </a:spcBef>
              <a:spcAft>
                <a:spcPts val="0"/>
              </a:spcAft>
              <a:buClr>
                <a:schemeClr val="lt1"/>
              </a:buClr>
              <a:buSzPts val="2800"/>
              <a:buNone/>
              <a:defRPr>
                <a:solidFill>
                  <a:schemeClr val="lt1"/>
                </a:solidFill>
                <a:latin typeface="Lato"/>
                <a:ea typeface="Lato"/>
                <a:cs typeface="Lato"/>
                <a:sym typeface="Lato"/>
              </a:defRPr>
            </a:lvl2pPr>
            <a:lvl3pPr lvl="2" rtl="0" eaLnBrk="1" hangingPunct="1">
              <a:spcBef>
                <a:spcPts val="0"/>
              </a:spcBef>
              <a:spcAft>
                <a:spcPts val="0"/>
              </a:spcAft>
              <a:buClr>
                <a:schemeClr val="lt1"/>
              </a:buClr>
              <a:buSzPts val="2800"/>
              <a:buNone/>
              <a:defRPr>
                <a:solidFill>
                  <a:schemeClr val="lt1"/>
                </a:solidFill>
                <a:latin typeface="Lato"/>
                <a:ea typeface="Lato"/>
                <a:cs typeface="Lato"/>
                <a:sym typeface="Lato"/>
              </a:defRPr>
            </a:lvl3pPr>
            <a:lvl4pPr lvl="3" rtl="0" eaLnBrk="1" hangingPunct="1">
              <a:spcBef>
                <a:spcPts val="0"/>
              </a:spcBef>
              <a:spcAft>
                <a:spcPts val="0"/>
              </a:spcAft>
              <a:buClr>
                <a:schemeClr val="lt1"/>
              </a:buClr>
              <a:buSzPts val="2800"/>
              <a:buNone/>
              <a:defRPr>
                <a:solidFill>
                  <a:schemeClr val="lt1"/>
                </a:solidFill>
                <a:latin typeface="Lato"/>
                <a:ea typeface="Lato"/>
                <a:cs typeface="Lato"/>
                <a:sym typeface="Lato"/>
              </a:defRPr>
            </a:lvl4pPr>
            <a:lvl5pPr lvl="4" rtl="0" eaLnBrk="1" hangingPunct="1">
              <a:spcBef>
                <a:spcPts val="0"/>
              </a:spcBef>
              <a:spcAft>
                <a:spcPts val="0"/>
              </a:spcAft>
              <a:buClr>
                <a:schemeClr val="lt1"/>
              </a:buClr>
              <a:buSzPts val="2800"/>
              <a:buNone/>
              <a:defRPr>
                <a:solidFill>
                  <a:schemeClr val="lt1"/>
                </a:solidFill>
                <a:latin typeface="Lato"/>
                <a:ea typeface="Lato"/>
                <a:cs typeface="Lato"/>
                <a:sym typeface="Lato"/>
              </a:defRPr>
            </a:lvl5pPr>
            <a:lvl6pPr lvl="5" rtl="0" eaLnBrk="1" hangingPunct="1">
              <a:spcBef>
                <a:spcPts val="0"/>
              </a:spcBef>
              <a:spcAft>
                <a:spcPts val="0"/>
              </a:spcAft>
              <a:buClr>
                <a:schemeClr val="lt1"/>
              </a:buClr>
              <a:buSzPts val="2800"/>
              <a:buNone/>
              <a:defRPr>
                <a:solidFill>
                  <a:schemeClr val="lt1"/>
                </a:solidFill>
                <a:latin typeface="Lato"/>
                <a:ea typeface="Lato"/>
                <a:cs typeface="Lato"/>
                <a:sym typeface="Lato"/>
              </a:defRPr>
            </a:lvl6pPr>
            <a:lvl7pPr lvl="6" rtl="0" eaLnBrk="1" hangingPunct="1">
              <a:spcBef>
                <a:spcPts val="0"/>
              </a:spcBef>
              <a:spcAft>
                <a:spcPts val="0"/>
              </a:spcAft>
              <a:buClr>
                <a:schemeClr val="lt1"/>
              </a:buClr>
              <a:buSzPts val="2800"/>
              <a:buNone/>
              <a:defRPr>
                <a:solidFill>
                  <a:schemeClr val="lt1"/>
                </a:solidFill>
                <a:latin typeface="Lato"/>
                <a:ea typeface="Lato"/>
                <a:cs typeface="Lato"/>
                <a:sym typeface="Lato"/>
              </a:defRPr>
            </a:lvl7pPr>
            <a:lvl8pPr lvl="7" rtl="0" eaLnBrk="1" hangingPunct="1">
              <a:spcBef>
                <a:spcPts val="0"/>
              </a:spcBef>
              <a:spcAft>
                <a:spcPts val="0"/>
              </a:spcAft>
              <a:buClr>
                <a:schemeClr val="lt1"/>
              </a:buClr>
              <a:buSzPts val="2800"/>
              <a:buNone/>
              <a:defRPr>
                <a:solidFill>
                  <a:schemeClr val="lt1"/>
                </a:solidFill>
                <a:latin typeface="Lato"/>
                <a:ea typeface="Lato"/>
                <a:cs typeface="Lato"/>
                <a:sym typeface="Lato"/>
              </a:defRPr>
            </a:lvl8pPr>
            <a:lvl9pPr lvl="8" rtl="0" eaLnBrk="1" hangingPunct="1">
              <a:spcBef>
                <a:spcPts val="0"/>
              </a:spcBef>
              <a:spcAft>
                <a:spcPts val="0"/>
              </a:spcAft>
              <a:buClr>
                <a:schemeClr val="lt1"/>
              </a:buClr>
              <a:buSzPts val="2800"/>
              <a:buNone/>
              <a:defRPr>
                <a:solidFill>
                  <a:schemeClr val="lt1"/>
                </a:solidFill>
                <a:latin typeface="Lato"/>
                <a:ea typeface="Lato"/>
                <a:cs typeface="Lato"/>
                <a:sym typeface="Lato"/>
              </a:defRPr>
            </a:lvl9pPr>
          </a:lstStyle>
          <a:p>
            <a:pPr algn="just"/>
            <a:endParaRPr lang="en-US" sz="1867" dirty="0">
              <a:solidFill>
                <a:schemeClr val="bg1"/>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337458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6"/>
          <p:cNvSpPr txBox="1">
            <a:spLocks noGrp="1"/>
          </p:cNvSpPr>
          <p:nvPr>
            <p:ph type="title"/>
          </p:nvPr>
        </p:nvSpPr>
        <p:spPr>
          <a:xfrm>
            <a:off x="1071115" y="1168200"/>
            <a:ext cx="10340957" cy="4380953"/>
          </a:xfrm>
          <a:prstGeom prst="rect">
            <a:avLst/>
          </a:prstGeom>
        </p:spPr>
        <p:txBody>
          <a:bodyPr spcFirstLastPara="1" vert="horz" wrap="square" lIns="152400" tIns="121900" rIns="121900" bIns="121900" rtlCol="0" anchor="ctr" anchorCtr="0">
            <a:noAutofit/>
          </a:bodyPr>
          <a:lstStyle/>
          <a:p>
            <a:pPr lvl="0"/>
            <a:br>
              <a:rPr lang="en-US" sz="1867" dirty="0">
                <a:solidFill>
                  <a:schemeClr val="bg1"/>
                </a:solidFill>
                <a:latin typeface="Open Sans" panose="020B0604020202020204" charset="0"/>
                <a:ea typeface="Open Sans" panose="020B0604020202020204" charset="0"/>
                <a:cs typeface="Open Sans" panose="020B0604020202020204" charset="0"/>
              </a:rPr>
            </a:br>
            <a:br>
              <a:rPr lang="en-US" sz="1867" dirty="0">
                <a:solidFill>
                  <a:schemeClr val="bg1"/>
                </a:solidFill>
                <a:latin typeface="Open Sans" panose="020B0604020202020204" charset="0"/>
                <a:ea typeface="Open Sans" panose="020B0604020202020204" charset="0"/>
                <a:cs typeface="Open Sans" panose="020B0604020202020204" charset="0"/>
              </a:rPr>
            </a:br>
            <a:endParaRPr lang="en-US" sz="1867" dirty="0">
              <a:solidFill>
                <a:schemeClr val="bg1"/>
              </a:solidFill>
              <a:latin typeface="Open Sans" panose="020B0604020202020204" charset="0"/>
              <a:ea typeface="Open Sans" panose="020B0604020202020204" charset="0"/>
              <a:cs typeface="Open Sans" panose="020B0604020202020204" charset="0"/>
            </a:endParaRPr>
          </a:p>
        </p:txBody>
      </p:sp>
      <p:sp>
        <p:nvSpPr>
          <p:cNvPr id="4" name="Google Shape;221;p36"/>
          <p:cNvSpPr txBox="1">
            <a:spLocks noGrp="1"/>
          </p:cNvSpPr>
          <p:nvPr>
            <p:ph type="title"/>
          </p:nvPr>
        </p:nvSpPr>
        <p:spPr>
          <a:xfrm>
            <a:off x="1274315" y="1371400"/>
            <a:ext cx="10340957" cy="4380953"/>
          </a:xfrm>
          <a:prstGeom prst="rect">
            <a:avLst/>
          </a:prstGeom>
        </p:spPr>
        <p:txBody>
          <a:bodyPr spcFirstLastPara="1" vert="horz" wrap="square" lIns="152400" tIns="121900" rIns="121900" bIns="121900" rtlCol="0" anchor="ctr" anchorCtr="0">
            <a:noAutofit/>
          </a:bodyPr>
          <a:lstStyle/>
          <a:p>
            <a:pPr algn="l"/>
            <a:r>
              <a:rPr lang="en-US" sz="3200" dirty="0">
                <a:solidFill>
                  <a:schemeClr val="bg1"/>
                </a:solidFill>
                <a:latin typeface="Open Sans" panose="020B0604020202020204" charset="0"/>
                <a:ea typeface="Open Sans" panose="020B0604020202020204" charset="0"/>
                <a:cs typeface="Open Sans" panose="020B0604020202020204" charset="0"/>
              </a:rPr>
              <a:t>			PENJATUHAN HUKUMAN DISIPLIN</a:t>
            </a:r>
            <a:br>
              <a:rPr lang="en-US" sz="3200" dirty="0">
                <a:solidFill>
                  <a:schemeClr val="bg1"/>
                </a:solidFill>
                <a:latin typeface="Open Sans" panose="020B0604020202020204" charset="0"/>
                <a:ea typeface="Open Sans" panose="020B0604020202020204" charset="0"/>
                <a:cs typeface="Open Sans" panose="020B0604020202020204" charset="0"/>
              </a:rPr>
            </a:br>
            <a:br>
              <a:rPr lang="en-US" sz="3200" dirty="0">
                <a:solidFill>
                  <a:schemeClr val="bg1"/>
                </a:solidFill>
                <a:latin typeface="Open Sans" panose="020B0604020202020204" charset="0"/>
                <a:ea typeface="Open Sans" panose="020B0604020202020204" charset="0"/>
                <a:cs typeface="Open Sans" panose="020B0604020202020204" charset="0"/>
              </a:rPr>
            </a:br>
            <a:br>
              <a:rPr lang="en-US" sz="1867" dirty="0">
                <a:solidFill>
                  <a:schemeClr val="bg1"/>
                </a:solidFill>
                <a:latin typeface="Open Sans" panose="020B0604020202020204" charset="0"/>
                <a:ea typeface="Open Sans" panose="020B0604020202020204" charset="0"/>
                <a:cs typeface="Open Sans" panose="020B0604020202020204" charset="0"/>
              </a:rPr>
            </a:br>
            <a:r>
              <a:rPr lang="en-US" sz="1800" dirty="0">
                <a:solidFill>
                  <a:schemeClr val="bg1"/>
                </a:solidFill>
                <a:latin typeface="Open Sans" panose="020B0604020202020204" charset="0"/>
                <a:ea typeface="Open Sans" panose="020B0604020202020204" charset="0"/>
                <a:cs typeface="Open Sans" panose="020B0604020202020204" charset="0"/>
              </a:rPr>
              <a:t>SK </a:t>
            </a:r>
            <a:r>
              <a:rPr lang="en-US" sz="1800" dirty="0" err="1">
                <a:solidFill>
                  <a:schemeClr val="bg1"/>
                </a:solidFill>
                <a:latin typeface="Open Sans" panose="020B0604020202020204" charset="0"/>
                <a:ea typeface="Open Sans" panose="020B0604020202020204" charset="0"/>
                <a:cs typeface="Open Sans" panose="020B0604020202020204" charset="0"/>
              </a:rPr>
              <a:t>Hukuman</a:t>
            </a:r>
            <a:r>
              <a:rPr lang="en-US" sz="1800" dirty="0">
                <a:solidFill>
                  <a:schemeClr val="bg1"/>
                </a:solidFill>
                <a:latin typeface="Open Sans" panose="020B0604020202020204" charset="0"/>
                <a:ea typeface="Open Sans" panose="020B0604020202020204" charset="0"/>
                <a:cs typeface="Open Sans" panose="020B0604020202020204" charset="0"/>
              </a:rPr>
              <a:t> Disiplin </a:t>
            </a:r>
            <a:r>
              <a:rPr lang="en-US" sz="1800" dirty="0" err="1">
                <a:solidFill>
                  <a:schemeClr val="bg1"/>
                </a:solidFill>
                <a:latin typeface="Open Sans" panose="020B0604020202020204" charset="0"/>
                <a:ea typeface="Open Sans" panose="020B0604020202020204" charset="0"/>
                <a:cs typeface="Open Sans" panose="020B0604020202020204" charset="0"/>
              </a:rPr>
              <a:t>diserahkan</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langsung</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kepada</a:t>
            </a:r>
            <a:r>
              <a:rPr lang="en-US" sz="1800" dirty="0">
                <a:solidFill>
                  <a:schemeClr val="bg1"/>
                </a:solidFill>
                <a:latin typeface="Open Sans" panose="020B0604020202020204" charset="0"/>
                <a:ea typeface="Open Sans" panose="020B0604020202020204" charset="0"/>
                <a:cs typeface="Open Sans" panose="020B0604020202020204" charset="0"/>
              </a:rPr>
              <a:t> yang </a:t>
            </a:r>
            <a:r>
              <a:rPr lang="en-US" sz="1800" dirty="0" err="1">
                <a:solidFill>
                  <a:schemeClr val="bg1"/>
                </a:solidFill>
                <a:latin typeface="Open Sans" panose="020B0604020202020204" charset="0"/>
                <a:ea typeface="Open Sans" panose="020B0604020202020204" charset="0"/>
                <a:cs typeface="Open Sans" panose="020B0604020202020204" charset="0"/>
              </a:rPr>
              <a:t>dihukum</a:t>
            </a:r>
            <a:r>
              <a:rPr lang="en-US" sz="1800" dirty="0">
                <a:solidFill>
                  <a:schemeClr val="bg1"/>
                </a:solidFill>
                <a:latin typeface="Open Sans" panose="020B0604020202020204" charset="0"/>
                <a:ea typeface="Open Sans" panose="020B0604020202020204" charset="0"/>
                <a:cs typeface="Open Sans" panose="020B0604020202020204" charset="0"/>
              </a:rPr>
              <a:t> paling </a:t>
            </a:r>
            <a:r>
              <a:rPr lang="en-US" sz="1800" dirty="0" err="1">
                <a:solidFill>
                  <a:schemeClr val="bg1"/>
                </a:solidFill>
                <a:latin typeface="Open Sans" panose="020B0604020202020204" charset="0"/>
                <a:ea typeface="Open Sans" panose="020B0604020202020204" charset="0"/>
                <a:cs typeface="Open Sans" panose="020B0604020202020204" charset="0"/>
              </a:rPr>
              <a:t>lambat</a:t>
            </a:r>
            <a:r>
              <a:rPr lang="en-US" sz="1800" dirty="0">
                <a:solidFill>
                  <a:schemeClr val="bg1"/>
                </a:solidFill>
                <a:latin typeface="Open Sans" panose="020B0604020202020204" charset="0"/>
                <a:ea typeface="Open Sans" panose="020B0604020202020204" charset="0"/>
                <a:cs typeface="Open Sans" panose="020B0604020202020204" charset="0"/>
              </a:rPr>
              <a:t> 14 </a:t>
            </a:r>
            <a:r>
              <a:rPr lang="en-US" sz="1800" dirty="0" err="1">
                <a:solidFill>
                  <a:schemeClr val="bg1"/>
                </a:solidFill>
                <a:latin typeface="Open Sans" panose="020B0604020202020204" charset="0"/>
                <a:ea typeface="Open Sans" panose="020B0604020202020204" charset="0"/>
                <a:cs typeface="Open Sans" panose="020B0604020202020204" charset="0"/>
              </a:rPr>
              <a:t>hari</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sejak</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keputusan</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ditetapkan</a:t>
            </a:r>
            <a:r>
              <a:rPr lang="en-US" sz="1800" dirty="0">
                <a:solidFill>
                  <a:schemeClr val="bg1"/>
                </a:solidFill>
                <a:latin typeface="Open Sans" panose="020B0604020202020204" charset="0"/>
                <a:ea typeface="Open Sans" panose="020B0604020202020204" charset="0"/>
                <a:cs typeface="Open Sans" panose="020B0604020202020204" charset="0"/>
              </a:rPr>
              <a:t> </a:t>
            </a:r>
            <a:br>
              <a:rPr lang="en-US" sz="1800" dirty="0">
                <a:solidFill>
                  <a:schemeClr val="bg1"/>
                </a:solidFill>
                <a:latin typeface="Open Sans" panose="020B0604020202020204" charset="0"/>
                <a:ea typeface="Open Sans" panose="020B0604020202020204" charset="0"/>
                <a:cs typeface="Open Sans" panose="020B0604020202020204" charset="0"/>
              </a:rPr>
            </a:br>
            <a:r>
              <a:rPr lang="en-US" sz="1800" dirty="0">
                <a:solidFill>
                  <a:schemeClr val="bg1"/>
                </a:solidFill>
                <a:latin typeface="Open Sans" panose="020B0604020202020204" charset="0"/>
                <a:ea typeface="Open Sans" panose="020B0604020202020204" charset="0"/>
                <a:cs typeface="Open Sans" panose="020B0604020202020204" charset="0"/>
              </a:rPr>
              <a:t>Keputusan </a:t>
            </a:r>
            <a:r>
              <a:rPr lang="en-US" sz="1800" dirty="0" err="1">
                <a:solidFill>
                  <a:schemeClr val="bg1"/>
                </a:solidFill>
                <a:latin typeface="Open Sans" panose="020B0604020202020204" charset="0"/>
                <a:ea typeface="Open Sans" panose="020B0604020202020204" charset="0"/>
                <a:cs typeface="Open Sans" panose="020B0604020202020204" charset="0"/>
              </a:rPr>
              <a:t>Hukuman</a:t>
            </a:r>
            <a:r>
              <a:rPr lang="en-US" sz="1800" dirty="0">
                <a:solidFill>
                  <a:schemeClr val="bg1"/>
                </a:solidFill>
                <a:latin typeface="Open Sans" panose="020B0604020202020204" charset="0"/>
                <a:ea typeface="Open Sans" panose="020B0604020202020204" charset="0"/>
                <a:cs typeface="Open Sans" panose="020B0604020202020204" charset="0"/>
              </a:rPr>
              <a:t> Disiplin </a:t>
            </a:r>
            <a:r>
              <a:rPr lang="en-US" sz="1800" dirty="0" err="1">
                <a:solidFill>
                  <a:schemeClr val="bg1"/>
                </a:solidFill>
                <a:latin typeface="Open Sans" panose="020B0604020202020204" charset="0"/>
                <a:ea typeface="Open Sans" panose="020B0604020202020204" charset="0"/>
                <a:cs typeface="Open Sans" panose="020B0604020202020204" charset="0"/>
              </a:rPr>
              <a:t>berlaku</a:t>
            </a:r>
            <a:r>
              <a:rPr lang="en-US" sz="1800" dirty="0">
                <a:solidFill>
                  <a:schemeClr val="bg1"/>
                </a:solidFill>
                <a:latin typeface="Open Sans" panose="020B0604020202020204" charset="0"/>
                <a:ea typeface="Open Sans" panose="020B0604020202020204" charset="0"/>
                <a:cs typeface="Open Sans" panose="020B0604020202020204" charset="0"/>
              </a:rPr>
              <a:t> pada </a:t>
            </a:r>
            <a:r>
              <a:rPr lang="en-US" sz="1800" dirty="0" err="1">
                <a:solidFill>
                  <a:schemeClr val="bg1"/>
                </a:solidFill>
                <a:latin typeface="Open Sans" panose="020B0604020202020204" charset="0"/>
                <a:ea typeface="Open Sans" panose="020B0604020202020204" charset="0"/>
                <a:cs typeface="Open Sans" panose="020B0604020202020204" charset="0"/>
              </a:rPr>
              <a:t>hari</a:t>
            </a:r>
            <a:r>
              <a:rPr lang="en-US" sz="1800" dirty="0">
                <a:solidFill>
                  <a:schemeClr val="bg1"/>
                </a:solidFill>
                <a:latin typeface="Open Sans" panose="020B0604020202020204" charset="0"/>
                <a:ea typeface="Open Sans" panose="020B0604020202020204" charset="0"/>
                <a:cs typeface="Open Sans" panose="020B0604020202020204" charset="0"/>
              </a:rPr>
              <a:t> ke-15 </a:t>
            </a:r>
            <a:r>
              <a:rPr lang="en-US" sz="1800" dirty="0" err="1">
                <a:solidFill>
                  <a:schemeClr val="bg1"/>
                </a:solidFill>
                <a:latin typeface="Open Sans" panose="020B0604020202020204" charset="0"/>
                <a:ea typeface="Open Sans" panose="020B0604020202020204" charset="0"/>
                <a:cs typeface="Open Sans" panose="020B0604020202020204" charset="0"/>
              </a:rPr>
              <a:t>sejak</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diterima</a:t>
            </a:r>
            <a:br>
              <a:rPr lang="en-US" sz="1800" dirty="0">
                <a:solidFill>
                  <a:schemeClr val="bg1"/>
                </a:solidFill>
                <a:latin typeface="Open Sans" panose="020B0604020202020204" charset="0"/>
                <a:ea typeface="Open Sans" panose="020B0604020202020204" charset="0"/>
                <a:cs typeface="Open Sans" panose="020B0604020202020204" charset="0"/>
              </a:rPr>
            </a:br>
            <a:br>
              <a:rPr lang="en-US" sz="1800" dirty="0">
                <a:solidFill>
                  <a:schemeClr val="bg1"/>
                </a:solidFill>
                <a:latin typeface="Open Sans" panose="020B0604020202020204" charset="0"/>
                <a:ea typeface="Open Sans" panose="020B0604020202020204" charset="0"/>
                <a:cs typeface="Open Sans" panose="020B0604020202020204" charset="0"/>
              </a:rPr>
            </a:br>
            <a:r>
              <a:rPr lang="en-US" sz="1800" dirty="0" err="1">
                <a:solidFill>
                  <a:schemeClr val="bg1"/>
                </a:solidFill>
                <a:latin typeface="Open Sans" panose="020B0604020202020204" charset="0"/>
                <a:ea typeface="Open Sans" panose="020B0604020202020204" charset="0"/>
                <a:cs typeface="Open Sans" panose="020B0604020202020204" charset="0"/>
              </a:rPr>
              <a:t>Dalam</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hal</a:t>
            </a:r>
            <a:r>
              <a:rPr lang="en-US" sz="1800" dirty="0">
                <a:solidFill>
                  <a:schemeClr val="bg1"/>
                </a:solidFill>
                <a:latin typeface="Open Sans" panose="020B0604020202020204" charset="0"/>
                <a:ea typeface="Open Sans" panose="020B0604020202020204" charset="0"/>
                <a:cs typeface="Open Sans" panose="020B0604020202020204" charset="0"/>
              </a:rPr>
              <a:t> PNS yang </a:t>
            </a:r>
            <a:r>
              <a:rPr lang="en-US" sz="1800" dirty="0" err="1">
                <a:solidFill>
                  <a:schemeClr val="bg1"/>
                </a:solidFill>
                <a:latin typeface="Open Sans" panose="020B0604020202020204" charset="0"/>
                <a:ea typeface="Open Sans" panose="020B0604020202020204" charset="0"/>
                <a:cs typeface="Open Sans" panose="020B0604020202020204" charset="0"/>
              </a:rPr>
              <a:t>dihukum</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tidak</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berada</a:t>
            </a:r>
            <a:r>
              <a:rPr lang="en-US" sz="1800" dirty="0">
                <a:solidFill>
                  <a:schemeClr val="bg1"/>
                </a:solidFill>
                <a:latin typeface="Open Sans" panose="020B0604020202020204" charset="0"/>
                <a:ea typeface="Open Sans" panose="020B0604020202020204" charset="0"/>
                <a:cs typeface="Open Sans" panose="020B0604020202020204" charset="0"/>
              </a:rPr>
              <a:t> di </a:t>
            </a:r>
            <a:r>
              <a:rPr lang="en-US" sz="1800" dirty="0" err="1">
                <a:solidFill>
                  <a:schemeClr val="bg1"/>
                </a:solidFill>
                <a:latin typeface="Open Sans" panose="020B0604020202020204" charset="0"/>
                <a:ea typeface="Open Sans" panose="020B0604020202020204" charset="0"/>
                <a:cs typeface="Open Sans" panose="020B0604020202020204" charset="0"/>
              </a:rPr>
              <a:t>kantor</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atau</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tidak</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bersedia</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hadir</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untuk</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menerima</a:t>
            </a:r>
            <a:r>
              <a:rPr lang="en-US" sz="1800" dirty="0">
                <a:solidFill>
                  <a:schemeClr val="bg1"/>
                </a:solidFill>
                <a:latin typeface="Open Sans" panose="020B0604020202020204" charset="0"/>
                <a:ea typeface="Open Sans" panose="020B0604020202020204" charset="0"/>
                <a:cs typeface="Open Sans" panose="020B0604020202020204" charset="0"/>
              </a:rPr>
              <a:t> SK </a:t>
            </a:r>
            <a:r>
              <a:rPr lang="en-US" sz="1800" dirty="0" err="1">
                <a:solidFill>
                  <a:schemeClr val="bg1"/>
                </a:solidFill>
                <a:latin typeface="Open Sans" panose="020B0604020202020204" charset="0"/>
                <a:ea typeface="Open Sans" panose="020B0604020202020204" charset="0"/>
                <a:cs typeface="Open Sans" panose="020B0604020202020204" charset="0"/>
              </a:rPr>
              <a:t>Hukuman</a:t>
            </a:r>
            <a:r>
              <a:rPr lang="en-US" sz="1800" dirty="0">
                <a:solidFill>
                  <a:schemeClr val="bg1"/>
                </a:solidFill>
                <a:latin typeface="Open Sans" panose="020B0604020202020204" charset="0"/>
                <a:ea typeface="Open Sans" panose="020B0604020202020204" charset="0"/>
                <a:cs typeface="Open Sans" panose="020B0604020202020204" charset="0"/>
              </a:rPr>
              <a:t> Disiplin, </a:t>
            </a:r>
            <a:r>
              <a:rPr lang="en-US" sz="1800" dirty="0" err="1">
                <a:solidFill>
                  <a:schemeClr val="bg1"/>
                </a:solidFill>
                <a:latin typeface="Open Sans" panose="020B0604020202020204" charset="0"/>
                <a:ea typeface="Open Sans" panose="020B0604020202020204" charset="0"/>
                <a:cs typeface="Open Sans" panose="020B0604020202020204" charset="0"/>
              </a:rPr>
              <a:t>maka</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dibuat</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surat</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panggilan</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secara</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tertulis</a:t>
            </a:r>
            <a:br>
              <a:rPr lang="en-US" sz="1800" dirty="0">
                <a:solidFill>
                  <a:schemeClr val="bg1"/>
                </a:solidFill>
                <a:latin typeface="Open Sans" panose="020B0604020202020204" charset="0"/>
                <a:ea typeface="Open Sans" panose="020B0604020202020204" charset="0"/>
                <a:cs typeface="Open Sans" panose="020B0604020202020204" charset="0"/>
              </a:rPr>
            </a:br>
            <a:br>
              <a:rPr lang="en-US" sz="1800" dirty="0">
                <a:solidFill>
                  <a:schemeClr val="bg1"/>
                </a:solidFill>
                <a:latin typeface="Open Sans" panose="020B0604020202020204" charset="0"/>
                <a:ea typeface="Open Sans" panose="020B0604020202020204" charset="0"/>
                <a:cs typeface="Open Sans" panose="020B0604020202020204" charset="0"/>
              </a:rPr>
            </a:br>
            <a:r>
              <a:rPr lang="en-US" sz="1800" dirty="0" err="1">
                <a:solidFill>
                  <a:schemeClr val="bg1"/>
                </a:solidFill>
                <a:latin typeface="Open Sans" panose="020B0604020202020204" charset="0"/>
                <a:ea typeface="Open Sans" panose="020B0604020202020204" charset="0"/>
                <a:cs typeface="Open Sans" panose="020B0604020202020204" charset="0"/>
              </a:rPr>
              <a:t>Apabila</a:t>
            </a:r>
            <a:r>
              <a:rPr lang="en-US" sz="1800" dirty="0">
                <a:solidFill>
                  <a:schemeClr val="bg1"/>
                </a:solidFill>
                <a:latin typeface="Open Sans" panose="020B0604020202020204" charset="0"/>
                <a:ea typeface="Open Sans" panose="020B0604020202020204" charset="0"/>
                <a:cs typeface="Open Sans" panose="020B0604020202020204" charset="0"/>
              </a:rPr>
              <a:t> yang </a:t>
            </a:r>
            <a:r>
              <a:rPr lang="en-US" sz="1800" dirty="0" err="1">
                <a:solidFill>
                  <a:schemeClr val="bg1"/>
                </a:solidFill>
                <a:latin typeface="Open Sans" panose="020B0604020202020204" charset="0"/>
                <a:ea typeface="Open Sans" panose="020B0604020202020204" charset="0"/>
                <a:cs typeface="Open Sans" panose="020B0604020202020204" charset="0"/>
              </a:rPr>
              <a:t>bersangkutan</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tidak</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hadir</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maka</a:t>
            </a:r>
            <a:r>
              <a:rPr lang="en-US" sz="1800" dirty="0">
                <a:solidFill>
                  <a:schemeClr val="bg1"/>
                </a:solidFill>
                <a:latin typeface="Open Sans" panose="020B0604020202020204" charset="0"/>
                <a:ea typeface="Open Sans" panose="020B0604020202020204" charset="0"/>
                <a:cs typeface="Open Sans" panose="020B0604020202020204" charset="0"/>
              </a:rPr>
              <a:t> SK </a:t>
            </a:r>
            <a:r>
              <a:rPr lang="en-US" sz="1800" dirty="0" err="1">
                <a:solidFill>
                  <a:schemeClr val="bg1"/>
                </a:solidFill>
                <a:latin typeface="Open Sans" panose="020B0604020202020204" charset="0"/>
                <a:ea typeface="Open Sans" panose="020B0604020202020204" charset="0"/>
                <a:cs typeface="Open Sans" panose="020B0604020202020204" charset="0"/>
              </a:rPr>
              <a:t>dikirim</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ke</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alamat</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domisili</a:t>
            </a:r>
            <a:r>
              <a:rPr lang="en-US" sz="1800" dirty="0">
                <a:solidFill>
                  <a:schemeClr val="bg1"/>
                </a:solidFill>
                <a:latin typeface="Open Sans" panose="020B0604020202020204" charset="0"/>
                <a:ea typeface="Open Sans" panose="020B0604020202020204" charset="0"/>
                <a:cs typeface="Open Sans" panose="020B0604020202020204" charset="0"/>
              </a:rPr>
              <a:t> yang </a:t>
            </a:r>
            <a:r>
              <a:rPr lang="en-US" sz="1800" dirty="0" err="1">
                <a:solidFill>
                  <a:schemeClr val="bg1"/>
                </a:solidFill>
                <a:latin typeface="Open Sans" panose="020B0604020202020204" charset="0"/>
                <a:ea typeface="Open Sans" panose="020B0604020202020204" charset="0"/>
                <a:cs typeface="Open Sans" panose="020B0604020202020204" charset="0"/>
              </a:rPr>
              <a:t>bersangkutan</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terakhir</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dilaporkan</a:t>
            </a:r>
            <a:r>
              <a:rPr lang="en-US" sz="1800" dirty="0">
                <a:solidFill>
                  <a:schemeClr val="bg1"/>
                </a:solidFill>
                <a:latin typeface="Open Sans" panose="020B0604020202020204" charset="0"/>
                <a:ea typeface="Open Sans" panose="020B0604020202020204" charset="0"/>
                <a:cs typeface="Open Sans" panose="020B0604020202020204" charset="0"/>
              </a:rPr>
              <a:t> di </a:t>
            </a:r>
            <a:r>
              <a:rPr lang="en-US" sz="1800" dirty="0" err="1">
                <a:solidFill>
                  <a:schemeClr val="bg1"/>
                </a:solidFill>
                <a:latin typeface="Open Sans" panose="020B0604020202020204" charset="0"/>
                <a:ea typeface="Open Sans" panose="020B0604020202020204" charset="0"/>
                <a:cs typeface="Open Sans" panose="020B0604020202020204" charset="0"/>
              </a:rPr>
              <a:t>kantor</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dengan</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demikian</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dianggap</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telah</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diterima</a:t>
            </a:r>
            <a:br>
              <a:rPr lang="en-US" sz="1800" dirty="0">
                <a:solidFill>
                  <a:schemeClr val="bg1"/>
                </a:solidFill>
                <a:latin typeface="Open Sans" panose="020B0604020202020204" charset="0"/>
                <a:ea typeface="Open Sans" panose="020B0604020202020204" charset="0"/>
                <a:cs typeface="Open Sans" panose="020B0604020202020204" charset="0"/>
              </a:rPr>
            </a:br>
            <a:br>
              <a:rPr lang="en-US" sz="1800" dirty="0">
                <a:solidFill>
                  <a:schemeClr val="bg1"/>
                </a:solidFill>
                <a:latin typeface="Open Sans" panose="020B0604020202020204" charset="0"/>
                <a:ea typeface="Open Sans" panose="020B0604020202020204" charset="0"/>
                <a:cs typeface="Open Sans" panose="020B0604020202020204" charset="0"/>
              </a:rPr>
            </a:br>
            <a:r>
              <a:rPr lang="en-US" sz="1800" dirty="0" err="1">
                <a:solidFill>
                  <a:schemeClr val="bg1"/>
                </a:solidFill>
                <a:latin typeface="Open Sans" panose="020B0604020202020204" charset="0"/>
                <a:ea typeface="Open Sans" panose="020B0604020202020204" charset="0"/>
                <a:cs typeface="Open Sans" panose="020B0604020202020204" charset="0"/>
              </a:rPr>
              <a:t>Dokumen</a:t>
            </a:r>
            <a:r>
              <a:rPr lang="en-US" sz="1800" dirty="0">
                <a:solidFill>
                  <a:schemeClr val="bg1"/>
                </a:solidFill>
                <a:latin typeface="Open Sans" panose="020B0604020202020204" charset="0"/>
                <a:ea typeface="Open Sans" panose="020B0604020202020204" charset="0"/>
                <a:cs typeface="Open Sans" panose="020B0604020202020204" charset="0"/>
              </a:rPr>
              <a:t> SK </a:t>
            </a:r>
            <a:r>
              <a:rPr lang="en-US" sz="1800" dirty="0" err="1">
                <a:solidFill>
                  <a:schemeClr val="bg1"/>
                </a:solidFill>
                <a:latin typeface="Open Sans" panose="020B0604020202020204" charset="0"/>
                <a:ea typeface="Open Sans" panose="020B0604020202020204" charset="0"/>
                <a:cs typeface="Open Sans" panose="020B0604020202020204" charset="0"/>
              </a:rPr>
              <a:t>Hukuman</a:t>
            </a:r>
            <a:r>
              <a:rPr lang="en-US" sz="1800" dirty="0">
                <a:solidFill>
                  <a:schemeClr val="bg1"/>
                </a:solidFill>
                <a:latin typeface="Open Sans" panose="020B0604020202020204" charset="0"/>
                <a:ea typeface="Open Sans" panose="020B0604020202020204" charset="0"/>
                <a:cs typeface="Open Sans" panose="020B0604020202020204" charset="0"/>
              </a:rPr>
              <a:t> Disiplin </a:t>
            </a:r>
            <a:r>
              <a:rPr lang="en-US" sz="1800" dirty="0" err="1">
                <a:solidFill>
                  <a:schemeClr val="bg1"/>
                </a:solidFill>
                <a:latin typeface="Open Sans" panose="020B0604020202020204" charset="0"/>
                <a:ea typeface="Open Sans" panose="020B0604020202020204" charset="0"/>
                <a:cs typeface="Open Sans" panose="020B0604020202020204" charset="0"/>
              </a:rPr>
              <a:t>harus</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didokumentasikan</a:t>
            </a:r>
            <a:r>
              <a:rPr lang="en-US" sz="1800" dirty="0">
                <a:solidFill>
                  <a:schemeClr val="bg1"/>
                </a:solidFill>
                <a:latin typeface="Open Sans" panose="020B0604020202020204" charset="0"/>
                <a:ea typeface="Open Sans" panose="020B0604020202020204" charset="0"/>
                <a:cs typeface="Open Sans" panose="020B0604020202020204" charset="0"/>
              </a:rPr>
              <a:t> oleh </a:t>
            </a:r>
            <a:r>
              <a:rPr lang="en-US" sz="1800" dirty="0" err="1">
                <a:solidFill>
                  <a:schemeClr val="bg1"/>
                </a:solidFill>
                <a:latin typeface="Open Sans" panose="020B0604020202020204" charset="0"/>
                <a:ea typeface="Open Sans" panose="020B0604020202020204" charset="0"/>
                <a:cs typeface="Open Sans" panose="020B0604020202020204" charset="0"/>
              </a:rPr>
              <a:t>pejabat</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pengelola</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kepegawaian</a:t>
            </a:r>
            <a:r>
              <a:rPr lang="en-US" sz="1800" dirty="0">
                <a:solidFill>
                  <a:schemeClr val="bg1"/>
                </a:solidFill>
                <a:latin typeface="Open Sans" panose="020B0604020202020204" charset="0"/>
                <a:ea typeface="Open Sans" panose="020B0604020202020204" charset="0"/>
                <a:cs typeface="Open Sans" panose="020B0604020202020204" charset="0"/>
              </a:rPr>
              <a:t> di </a:t>
            </a:r>
            <a:r>
              <a:rPr lang="en-US" sz="1800" dirty="0" err="1">
                <a:solidFill>
                  <a:schemeClr val="bg1"/>
                </a:solidFill>
                <a:latin typeface="Open Sans" panose="020B0604020202020204" charset="0"/>
                <a:ea typeface="Open Sans" panose="020B0604020202020204" charset="0"/>
                <a:cs typeface="Open Sans" panose="020B0604020202020204" charset="0"/>
              </a:rPr>
              <a:t>instansi</a:t>
            </a:r>
            <a:r>
              <a:rPr lang="en-US" sz="1800" dirty="0">
                <a:solidFill>
                  <a:schemeClr val="bg1"/>
                </a:solidFill>
                <a:latin typeface="Open Sans" panose="020B0604020202020204" charset="0"/>
                <a:ea typeface="Open Sans" panose="020B0604020202020204" charset="0"/>
                <a:cs typeface="Open Sans" panose="020B0604020202020204" charset="0"/>
              </a:rPr>
              <a:t> </a:t>
            </a:r>
            <a:r>
              <a:rPr lang="en-US" sz="1800" dirty="0" err="1">
                <a:solidFill>
                  <a:schemeClr val="bg1"/>
                </a:solidFill>
                <a:latin typeface="Open Sans" panose="020B0604020202020204" charset="0"/>
                <a:ea typeface="Open Sans" panose="020B0604020202020204" charset="0"/>
                <a:cs typeface="Open Sans" panose="020B0604020202020204" charset="0"/>
              </a:rPr>
              <a:t>bersangkutan</a:t>
            </a:r>
            <a:r>
              <a:rPr lang="en-US" sz="1800" dirty="0">
                <a:solidFill>
                  <a:schemeClr val="bg1"/>
                </a:solidFill>
                <a:latin typeface="Open Sans" panose="020B0604020202020204" charset="0"/>
                <a:ea typeface="Open Sans" panose="020B0604020202020204" charset="0"/>
                <a:cs typeface="Open Sans" panose="020B0604020202020204" charset="0"/>
              </a:rPr>
              <a:t> </a:t>
            </a:r>
            <a:br>
              <a:rPr lang="en-US" sz="1867" dirty="0">
                <a:solidFill>
                  <a:schemeClr val="bg1"/>
                </a:solidFill>
                <a:latin typeface="Open Sans" panose="020B0604020202020204" charset="0"/>
                <a:ea typeface="Open Sans" panose="020B0604020202020204" charset="0"/>
                <a:cs typeface="Open Sans" panose="020B0604020202020204" charset="0"/>
              </a:rPr>
            </a:br>
            <a:br>
              <a:rPr lang="en-US" sz="1867" dirty="0">
                <a:solidFill>
                  <a:schemeClr val="bg1"/>
                </a:solidFill>
                <a:latin typeface="Open Sans" panose="020B0604020202020204" charset="0"/>
                <a:ea typeface="Open Sans" panose="020B0604020202020204" charset="0"/>
                <a:cs typeface="Open Sans" panose="020B0604020202020204" charset="0"/>
              </a:rPr>
            </a:br>
            <a:endParaRPr lang="en-US" sz="1867" dirty="0">
              <a:solidFill>
                <a:schemeClr val="bg1"/>
              </a:solidFill>
              <a:latin typeface="Open Sans" panose="020B0604020202020204" charset="0"/>
              <a:ea typeface="Open Sans" panose="020B0604020202020204" charset="0"/>
              <a:cs typeface="Open Sans" panose="020B0604020202020204" charset="0"/>
            </a:endParaRPr>
          </a:p>
        </p:txBody>
      </p:sp>
      <p:sp>
        <p:nvSpPr>
          <p:cNvPr id="5" name="Google Shape;221;p36">
            <a:extLst>
              <a:ext uri="{FF2B5EF4-FFF2-40B4-BE49-F238E27FC236}">
                <a16:creationId xmlns:a16="http://schemas.microsoft.com/office/drawing/2014/main" id="{1EAAD16B-AC0F-49F4-9107-5A24FB73E64C}"/>
              </a:ext>
            </a:extLst>
          </p:cNvPr>
          <p:cNvSpPr txBox="1">
            <a:spLocks/>
          </p:cNvSpPr>
          <p:nvPr/>
        </p:nvSpPr>
        <p:spPr>
          <a:xfrm>
            <a:off x="1274315" y="699049"/>
            <a:ext cx="10340957" cy="921934"/>
          </a:xfrm>
          <a:prstGeom prst="rect">
            <a:avLst/>
          </a:prstGeom>
          <a:effectLst/>
        </p:spPr>
        <p:txBody>
          <a:bodyPr spcFirstLastPara="1" vert="horz" wrap="square" lIns="152400" tIns="121900" rIns="121900" bIns="121900" rtlCol="0" anchor="ctr" anchorCtr="0">
            <a:noAutofit/>
          </a:bodyPr>
          <a:lstStyle>
            <a:lvl1pPr lvl="0" algn="ctr" defTabSz="457200" rtl="0" eaLnBrk="1" latinLnBrk="0" hangingPunct="1">
              <a:spcBef>
                <a:spcPts val="0"/>
              </a:spcBef>
              <a:spcAft>
                <a:spcPts val="0"/>
              </a:spcAft>
              <a:buClr>
                <a:schemeClr val="lt1"/>
              </a:buClr>
              <a:buSzPts val="2800"/>
              <a:buNone/>
              <a:defRPr sz="4000" kern="1200" cap="none">
                <a:ln w="3175" cmpd="sng">
                  <a:noFill/>
                </a:ln>
                <a:solidFill>
                  <a:schemeClr val="lt1"/>
                </a:solidFill>
                <a:effectLst/>
                <a:latin typeface="+mj-lt"/>
                <a:ea typeface="+mj-ea"/>
                <a:cs typeface="+mj-cs"/>
              </a:defRPr>
            </a:lvl1pPr>
            <a:lvl2pPr lvl="1" rtl="0" eaLnBrk="1" hangingPunct="1">
              <a:spcBef>
                <a:spcPts val="0"/>
              </a:spcBef>
              <a:spcAft>
                <a:spcPts val="0"/>
              </a:spcAft>
              <a:buClr>
                <a:schemeClr val="lt1"/>
              </a:buClr>
              <a:buSzPts val="2800"/>
              <a:buNone/>
              <a:defRPr>
                <a:solidFill>
                  <a:schemeClr val="lt1"/>
                </a:solidFill>
                <a:latin typeface="Lato"/>
                <a:ea typeface="Lato"/>
                <a:cs typeface="Lato"/>
                <a:sym typeface="Lato"/>
              </a:defRPr>
            </a:lvl2pPr>
            <a:lvl3pPr lvl="2" rtl="0" eaLnBrk="1" hangingPunct="1">
              <a:spcBef>
                <a:spcPts val="0"/>
              </a:spcBef>
              <a:spcAft>
                <a:spcPts val="0"/>
              </a:spcAft>
              <a:buClr>
                <a:schemeClr val="lt1"/>
              </a:buClr>
              <a:buSzPts val="2800"/>
              <a:buNone/>
              <a:defRPr>
                <a:solidFill>
                  <a:schemeClr val="lt1"/>
                </a:solidFill>
                <a:latin typeface="Lato"/>
                <a:ea typeface="Lato"/>
                <a:cs typeface="Lato"/>
                <a:sym typeface="Lato"/>
              </a:defRPr>
            </a:lvl3pPr>
            <a:lvl4pPr lvl="3" rtl="0" eaLnBrk="1" hangingPunct="1">
              <a:spcBef>
                <a:spcPts val="0"/>
              </a:spcBef>
              <a:spcAft>
                <a:spcPts val="0"/>
              </a:spcAft>
              <a:buClr>
                <a:schemeClr val="lt1"/>
              </a:buClr>
              <a:buSzPts val="2800"/>
              <a:buNone/>
              <a:defRPr>
                <a:solidFill>
                  <a:schemeClr val="lt1"/>
                </a:solidFill>
                <a:latin typeface="Lato"/>
                <a:ea typeface="Lato"/>
                <a:cs typeface="Lato"/>
                <a:sym typeface="Lato"/>
              </a:defRPr>
            </a:lvl4pPr>
            <a:lvl5pPr lvl="4" rtl="0" eaLnBrk="1" hangingPunct="1">
              <a:spcBef>
                <a:spcPts val="0"/>
              </a:spcBef>
              <a:spcAft>
                <a:spcPts val="0"/>
              </a:spcAft>
              <a:buClr>
                <a:schemeClr val="lt1"/>
              </a:buClr>
              <a:buSzPts val="2800"/>
              <a:buNone/>
              <a:defRPr>
                <a:solidFill>
                  <a:schemeClr val="lt1"/>
                </a:solidFill>
                <a:latin typeface="Lato"/>
                <a:ea typeface="Lato"/>
                <a:cs typeface="Lato"/>
                <a:sym typeface="Lato"/>
              </a:defRPr>
            </a:lvl5pPr>
            <a:lvl6pPr lvl="5" rtl="0" eaLnBrk="1" hangingPunct="1">
              <a:spcBef>
                <a:spcPts val="0"/>
              </a:spcBef>
              <a:spcAft>
                <a:spcPts val="0"/>
              </a:spcAft>
              <a:buClr>
                <a:schemeClr val="lt1"/>
              </a:buClr>
              <a:buSzPts val="2800"/>
              <a:buNone/>
              <a:defRPr>
                <a:solidFill>
                  <a:schemeClr val="lt1"/>
                </a:solidFill>
                <a:latin typeface="Lato"/>
                <a:ea typeface="Lato"/>
                <a:cs typeface="Lato"/>
                <a:sym typeface="Lato"/>
              </a:defRPr>
            </a:lvl6pPr>
            <a:lvl7pPr lvl="6" rtl="0" eaLnBrk="1" hangingPunct="1">
              <a:spcBef>
                <a:spcPts val="0"/>
              </a:spcBef>
              <a:spcAft>
                <a:spcPts val="0"/>
              </a:spcAft>
              <a:buClr>
                <a:schemeClr val="lt1"/>
              </a:buClr>
              <a:buSzPts val="2800"/>
              <a:buNone/>
              <a:defRPr>
                <a:solidFill>
                  <a:schemeClr val="lt1"/>
                </a:solidFill>
                <a:latin typeface="Lato"/>
                <a:ea typeface="Lato"/>
                <a:cs typeface="Lato"/>
                <a:sym typeface="Lato"/>
              </a:defRPr>
            </a:lvl7pPr>
            <a:lvl8pPr lvl="7" rtl="0" eaLnBrk="1" hangingPunct="1">
              <a:spcBef>
                <a:spcPts val="0"/>
              </a:spcBef>
              <a:spcAft>
                <a:spcPts val="0"/>
              </a:spcAft>
              <a:buClr>
                <a:schemeClr val="lt1"/>
              </a:buClr>
              <a:buSzPts val="2800"/>
              <a:buNone/>
              <a:defRPr>
                <a:solidFill>
                  <a:schemeClr val="lt1"/>
                </a:solidFill>
                <a:latin typeface="Lato"/>
                <a:ea typeface="Lato"/>
                <a:cs typeface="Lato"/>
                <a:sym typeface="Lato"/>
              </a:defRPr>
            </a:lvl8pPr>
            <a:lvl9pPr lvl="8" rtl="0" eaLnBrk="1" hangingPunct="1">
              <a:spcBef>
                <a:spcPts val="0"/>
              </a:spcBef>
              <a:spcAft>
                <a:spcPts val="0"/>
              </a:spcAft>
              <a:buClr>
                <a:schemeClr val="lt1"/>
              </a:buClr>
              <a:buSzPts val="2800"/>
              <a:buNone/>
              <a:defRPr>
                <a:solidFill>
                  <a:schemeClr val="lt1"/>
                </a:solidFill>
                <a:latin typeface="Lato"/>
                <a:ea typeface="Lato"/>
                <a:cs typeface="Lato"/>
                <a:sym typeface="Lato"/>
              </a:defRPr>
            </a:lvl9pPr>
          </a:lstStyle>
          <a:p>
            <a:pPr algn="l"/>
            <a:endParaRPr lang="en-US" sz="1867" dirty="0">
              <a:solidFill>
                <a:schemeClr val="bg1"/>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403286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63237"/>
            <a:ext cx="10375180" cy="858982"/>
          </a:xfrm>
        </p:spPr>
        <p:txBody>
          <a:bodyPr>
            <a:noAutofit/>
          </a:bodyPr>
          <a:lstStyle/>
          <a:p>
            <a:pPr>
              <a:buFont typeface="Wingdings" pitchFamily="2" charset="2"/>
              <a:buChar char="Ø"/>
            </a:pPr>
            <a:r>
              <a:rPr lang="en-US" sz="2800" b="1" dirty="0">
                <a:solidFill>
                  <a:schemeClr val="accent1">
                    <a:lumMod val="75000"/>
                  </a:schemeClr>
                </a:solidFill>
                <a:latin typeface="Copperplate Gothic Bold" pitchFamily="34" charset="0"/>
              </a:rPr>
              <a:t> PROSES PENANGANAN PNS YANG MELAKUKAN TINDAK PIDANA UMUM</a:t>
            </a:r>
            <a:endParaRPr lang="en-US" sz="2800" dirty="0"/>
          </a:p>
        </p:txBody>
      </p:sp>
      <p:sp>
        <p:nvSpPr>
          <p:cNvPr id="3" name="Content Placeholder 2"/>
          <p:cNvSpPr>
            <a:spLocks noGrp="1"/>
          </p:cNvSpPr>
          <p:nvPr>
            <p:ph idx="1"/>
          </p:nvPr>
        </p:nvSpPr>
        <p:spPr>
          <a:xfrm>
            <a:off x="1498165" y="1246909"/>
            <a:ext cx="10472163" cy="5805055"/>
          </a:xfrm>
        </p:spPr>
        <p:txBody>
          <a:bodyPr>
            <a:noAutofit/>
          </a:bodyPr>
          <a:lstStyle/>
          <a:p>
            <a:pPr marL="342900" lvl="0" indent="-342900" algn="just">
              <a:buClrTx/>
              <a:buSzPct val="100000"/>
              <a:buFont typeface="+mj-lt"/>
              <a:buAutoNum type="arabicParenR"/>
            </a:pPr>
            <a:r>
              <a:rPr lang="en-US" dirty="0" err="1"/>
              <a:t>Pegawai</a:t>
            </a:r>
            <a:r>
              <a:rPr lang="en-US" dirty="0"/>
              <a:t> </a:t>
            </a:r>
            <a:r>
              <a:rPr lang="en-US" dirty="0" err="1"/>
              <a:t>Negeri</a:t>
            </a:r>
            <a:r>
              <a:rPr lang="en-US" dirty="0"/>
              <a:t> </a:t>
            </a:r>
            <a:r>
              <a:rPr lang="en-US" dirty="0" err="1"/>
              <a:t>Sipil</a:t>
            </a:r>
            <a:r>
              <a:rPr lang="en-US" dirty="0"/>
              <a:t> yang </a:t>
            </a:r>
            <a:r>
              <a:rPr lang="en-US" dirty="0" err="1"/>
              <a:t>ditahan</a:t>
            </a:r>
            <a:r>
              <a:rPr lang="en-US" dirty="0"/>
              <a:t> </a:t>
            </a:r>
            <a:r>
              <a:rPr lang="en-US" dirty="0" err="1"/>
              <a:t>oleh</a:t>
            </a:r>
            <a:r>
              <a:rPr lang="en-US" dirty="0"/>
              <a:t> </a:t>
            </a:r>
            <a:r>
              <a:rPr lang="en-US" dirty="0" err="1"/>
              <a:t>pihak</a:t>
            </a:r>
            <a:r>
              <a:rPr lang="en-US" dirty="0"/>
              <a:t> yang </a:t>
            </a:r>
            <a:r>
              <a:rPr lang="en-US" dirty="0" err="1"/>
              <a:t>berwajib</a:t>
            </a:r>
            <a:r>
              <a:rPr lang="en-US" dirty="0"/>
              <a:t> </a:t>
            </a:r>
            <a:r>
              <a:rPr lang="en-US" dirty="0" err="1"/>
              <a:t>karena</a:t>
            </a:r>
            <a:r>
              <a:rPr lang="en-US" dirty="0"/>
              <a:t> </a:t>
            </a:r>
            <a:r>
              <a:rPr lang="en-US" dirty="0" err="1"/>
              <a:t>diduga</a:t>
            </a:r>
            <a:r>
              <a:rPr lang="en-US" dirty="0"/>
              <a:t> </a:t>
            </a:r>
            <a:r>
              <a:rPr lang="en-US" dirty="0" err="1"/>
              <a:t>melakukan</a:t>
            </a:r>
            <a:r>
              <a:rPr lang="en-US" dirty="0"/>
              <a:t> </a:t>
            </a:r>
            <a:r>
              <a:rPr lang="en-US" dirty="0" err="1"/>
              <a:t>suatu</a:t>
            </a:r>
            <a:r>
              <a:rPr lang="en-US" dirty="0"/>
              <a:t> </a:t>
            </a:r>
            <a:r>
              <a:rPr lang="en-US" dirty="0" err="1"/>
              <a:t>tindak</a:t>
            </a:r>
            <a:r>
              <a:rPr lang="en-US" dirty="0"/>
              <a:t> </a:t>
            </a:r>
            <a:r>
              <a:rPr lang="en-US" dirty="0" err="1"/>
              <a:t>pidana</a:t>
            </a:r>
            <a:r>
              <a:rPr lang="en-US" dirty="0"/>
              <a:t> </a:t>
            </a:r>
            <a:r>
              <a:rPr lang="en-US" dirty="0" err="1"/>
              <a:t>kejahatan</a:t>
            </a:r>
            <a:r>
              <a:rPr lang="en-US" dirty="0"/>
              <a:t>, </a:t>
            </a:r>
            <a:r>
              <a:rPr lang="en-US" dirty="0" err="1"/>
              <a:t>maka</a:t>
            </a:r>
            <a:r>
              <a:rPr lang="en-US" dirty="0"/>
              <a:t> </a:t>
            </a:r>
            <a:r>
              <a:rPr lang="en-US" dirty="0" err="1"/>
              <a:t>Perangkat</a:t>
            </a:r>
            <a:r>
              <a:rPr lang="en-US" dirty="0"/>
              <a:t> Daerah </a:t>
            </a:r>
            <a:r>
              <a:rPr lang="en-US" dirty="0" err="1"/>
              <a:t>tempat</a:t>
            </a:r>
            <a:r>
              <a:rPr lang="en-US" dirty="0"/>
              <a:t> </a:t>
            </a:r>
            <a:r>
              <a:rPr lang="en-US" dirty="0" err="1"/>
              <a:t>Pegawai</a:t>
            </a:r>
            <a:r>
              <a:rPr lang="en-US" dirty="0"/>
              <a:t> </a:t>
            </a:r>
            <a:r>
              <a:rPr lang="en-US" dirty="0" err="1"/>
              <a:t>Negeri</a:t>
            </a:r>
            <a:r>
              <a:rPr lang="en-US" dirty="0"/>
              <a:t> </a:t>
            </a:r>
            <a:r>
              <a:rPr lang="en-US" dirty="0" err="1"/>
              <a:t>Sipil</a:t>
            </a:r>
            <a:r>
              <a:rPr lang="en-US" dirty="0"/>
              <a:t> yang </a:t>
            </a:r>
            <a:r>
              <a:rPr lang="en-US" dirty="0" err="1"/>
              <a:t>bersangkutan</a:t>
            </a:r>
            <a:r>
              <a:rPr lang="en-US" dirty="0"/>
              <a:t> </a:t>
            </a:r>
            <a:r>
              <a:rPr lang="en-US" dirty="0" err="1"/>
              <a:t>bekerja</a:t>
            </a:r>
            <a:r>
              <a:rPr lang="en-US" dirty="0"/>
              <a:t> </a:t>
            </a:r>
            <a:r>
              <a:rPr lang="en-US" dirty="0" err="1"/>
              <a:t>wajib</a:t>
            </a:r>
            <a:r>
              <a:rPr lang="en-US" dirty="0"/>
              <a:t> </a:t>
            </a:r>
            <a:r>
              <a:rPr lang="en-US" dirty="0" err="1"/>
              <a:t>menyampaikan</a:t>
            </a:r>
            <a:r>
              <a:rPr lang="en-US" dirty="0"/>
              <a:t> </a:t>
            </a:r>
            <a:r>
              <a:rPr lang="en-US" dirty="0" err="1"/>
              <a:t>laporan</a:t>
            </a:r>
            <a:r>
              <a:rPr lang="en-US" dirty="0"/>
              <a:t>/ </a:t>
            </a:r>
            <a:r>
              <a:rPr lang="en-US" dirty="0" err="1"/>
              <a:t>permasalahan</a:t>
            </a:r>
            <a:r>
              <a:rPr lang="en-US" dirty="0"/>
              <a:t> </a:t>
            </a:r>
            <a:r>
              <a:rPr lang="en-US" dirty="0" err="1"/>
              <a:t>tersebut</a:t>
            </a:r>
            <a:r>
              <a:rPr lang="en-US" dirty="0"/>
              <a:t> </a:t>
            </a:r>
            <a:r>
              <a:rPr lang="en-US" dirty="0" err="1"/>
              <a:t>secara</a:t>
            </a:r>
            <a:r>
              <a:rPr lang="en-US" dirty="0"/>
              <a:t> </a:t>
            </a:r>
            <a:r>
              <a:rPr lang="en-US" dirty="0" err="1"/>
              <a:t>tertulis</a:t>
            </a:r>
            <a:r>
              <a:rPr lang="en-US" dirty="0"/>
              <a:t> </a:t>
            </a:r>
            <a:r>
              <a:rPr lang="en-US" dirty="0" err="1"/>
              <a:t>kepada</a:t>
            </a:r>
            <a:r>
              <a:rPr lang="en-US" dirty="0"/>
              <a:t> </a:t>
            </a:r>
            <a:r>
              <a:rPr lang="en-US" dirty="0" err="1"/>
              <a:t>Gubernur</a:t>
            </a:r>
            <a:r>
              <a:rPr lang="en-US" dirty="0"/>
              <a:t> </a:t>
            </a:r>
            <a:r>
              <a:rPr lang="en-US" b="1" dirty="0" err="1"/>
              <a:t>dengan</a:t>
            </a:r>
            <a:r>
              <a:rPr lang="en-US" b="1" dirty="0"/>
              <a:t> </a:t>
            </a:r>
            <a:r>
              <a:rPr lang="en-US" b="1" dirty="0" err="1"/>
              <a:t>melampirkan</a:t>
            </a:r>
            <a:r>
              <a:rPr lang="en-US" b="1" dirty="0"/>
              <a:t> </a:t>
            </a:r>
            <a:r>
              <a:rPr lang="en-US" b="1" dirty="0" err="1"/>
              <a:t>Surat</a:t>
            </a:r>
            <a:r>
              <a:rPr lang="en-US" b="1" dirty="0"/>
              <a:t> </a:t>
            </a:r>
            <a:r>
              <a:rPr lang="en-US" b="1" dirty="0" err="1"/>
              <a:t>Penahanan</a:t>
            </a:r>
            <a:r>
              <a:rPr lang="en-US" dirty="0"/>
              <a:t> </a:t>
            </a:r>
            <a:r>
              <a:rPr lang="en-US" b="1" dirty="0" err="1"/>
              <a:t>dari</a:t>
            </a:r>
            <a:r>
              <a:rPr lang="en-US" b="1" dirty="0"/>
              <a:t> </a:t>
            </a:r>
            <a:r>
              <a:rPr lang="en-US" b="1" dirty="0" err="1"/>
              <a:t>pihak</a:t>
            </a:r>
            <a:r>
              <a:rPr lang="en-US" b="1" dirty="0"/>
              <a:t> yang </a:t>
            </a:r>
            <a:r>
              <a:rPr lang="en-US" b="1" dirty="0" err="1"/>
              <a:t>berwajib</a:t>
            </a:r>
            <a:r>
              <a:rPr lang="en-US" dirty="0"/>
              <a:t>.</a:t>
            </a:r>
          </a:p>
          <a:p>
            <a:pPr marL="342900" lvl="0" indent="-342900" algn="just">
              <a:buClrTx/>
              <a:buSzPct val="100000"/>
              <a:buFont typeface="+mj-lt"/>
              <a:buAutoNum type="arabicParenR" startAt="2"/>
            </a:pPr>
            <a:r>
              <a:rPr lang="en-US" dirty="0" err="1"/>
              <a:t>Selanjutnya</a:t>
            </a:r>
            <a:r>
              <a:rPr lang="en-US" dirty="0"/>
              <a:t> </a:t>
            </a:r>
            <a:r>
              <a:rPr lang="en-US" dirty="0" err="1"/>
              <a:t>melalui</a:t>
            </a:r>
            <a:r>
              <a:rPr lang="en-US" dirty="0"/>
              <a:t> </a:t>
            </a:r>
            <a:r>
              <a:rPr lang="en-US" dirty="0" err="1"/>
              <a:t>Badan</a:t>
            </a:r>
            <a:r>
              <a:rPr lang="en-US" dirty="0"/>
              <a:t> </a:t>
            </a:r>
            <a:r>
              <a:rPr lang="en-US" dirty="0" err="1"/>
              <a:t>Kepegawaian</a:t>
            </a:r>
            <a:r>
              <a:rPr lang="en-US" dirty="0"/>
              <a:t> Daerah </a:t>
            </a:r>
            <a:r>
              <a:rPr lang="en-US" dirty="0" err="1"/>
              <a:t>Provinsi</a:t>
            </a:r>
            <a:r>
              <a:rPr lang="en-US" dirty="0"/>
              <a:t> NTT, </a:t>
            </a:r>
            <a:r>
              <a:rPr lang="en-US" dirty="0" err="1"/>
              <a:t>Pegawai</a:t>
            </a:r>
            <a:r>
              <a:rPr lang="en-US" dirty="0"/>
              <a:t> </a:t>
            </a:r>
            <a:r>
              <a:rPr lang="en-US" dirty="0" err="1"/>
              <a:t>Negeri</a:t>
            </a:r>
            <a:r>
              <a:rPr lang="en-US" dirty="0"/>
              <a:t> </a:t>
            </a:r>
            <a:r>
              <a:rPr lang="en-US" dirty="0" err="1"/>
              <a:t>Sipil</a:t>
            </a:r>
            <a:r>
              <a:rPr lang="en-US" dirty="0"/>
              <a:t> yang </a:t>
            </a:r>
            <a:r>
              <a:rPr lang="en-US" dirty="0" err="1"/>
              <a:t>ditahan</a:t>
            </a:r>
            <a:r>
              <a:rPr lang="en-US" dirty="0"/>
              <a:t> </a:t>
            </a:r>
            <a:r>
              <a:rPr lang="en-US" dirty="0" err="1"/>
              <a:t>tersebut</a:t>
            </a:r>
            <a:r>
              <a:rPr lang="en-US" dirty="0"/>
              <a:t> </a:t>
            </a:r>
            <a:r>
              <a:rPr lang="en-US" dirty="0" err="1"/>
              <a:t>akan</a:t>
            </a:r>
            <a:r>
              <a:rPr lang="en-US" dirty="0"/>
              <a:t> </a:t>
            </a:r>
            <a:r>
              <a:rPr lang="en-US" dirty="0" err="1"/>
              <a:t>diberhentikan</a:t>
            </a:r>
            <a:r>
              <a:rPr lang="en-US" dirty="0"/>
              <a:t> </a:t>
            </a:r>
            <a:r>
              <a:rPr lang="en-US" dirty="0" err="1"/>
              <a:t>sementara</a:t>
            </a:r>
            <a:r>
              <a:rPr lang="en-US" dirty="0"/>
              <a:t> </a:t>
            </a:r>
            <a:r>
              <a:rPr lang="en-US" dirty="0" err="1"/>
              <a:t>melalui</a:t>
            </a:r>
            <a:r>
              <a:rPr lang="en-US" dirty="0"/>
              <a:t> </a:t>
            </a:r>
            <a:r>
              <a:rPr lang="en-US" dirty="0" err="1"/>
              <a:t>penerbitan</a:t>
            </a:r>
            <a:r>
              <a:rPr lang="en-US" dirty="0"/>
              <a:t> </a:t>
            </a:r>
            <a:r>
              <a:rPr lang="en-US" dirty="0" err="1"/>
              <a:t>Surat</a:t>
            </a:r>
            <a:r>
              <a:rPr lang="en-US" dirty="0"/>
              <a:t> </a:t>
            </a:r>
            <a:r>
              <a:rPr lang="en-US" dirty="0" err="1"/>
              <a:t>Keputusan</a:t>
            </a:r>
            <a:r>
              <a:rPr lang="en-US" dirty="0"/>
              <a:t> </a:t>
            </a:r>
            <a:r>
              <a:rPr lang="en-US" dirty="0" err="1"/>
              <a:t>Pemberhentian</a:t>
            </a:r>
            <a:r>
              <a:rPr lang="en-US" dirty="0"/>
              <a:t> </a:t>
            </a:r>
            <a:r>
              <a:rPr lang="en-US" dirty="0" err="1"/>
              <a:t>Sementara</a:t>
            </a:r>
            <a:r>
              <a:rPr lang="en-US" dirty="0"/>
              <a:t> </a:t>
            </a:r>
            <a:r>
              <a:rPr lang="en-US" dirty="0" err="1"/>
              <a:t>sebagai</a:t>
            </a:r>
            <a:r>
              <a:rPr lang="en-US" dirty="0"/>
              <a:t> PNS </a:t>
            </a:r>
            <a:r>
              <a:rPr lang="en-US" dirty="0" err="1"/>
              <a:t>berdasarkan</a:t>
            </a:r>
            <a:r>
              <a:rPr lang="en-US" dirty="0"/>
              <a:t> </a:t>
            </a:r>
            <a:r>
              <a:rPr lang="en-US" dirty="0" err="1"/>
              <a:t>Peraturan</a:t>
            </a:r>
            <a:r>
              <a:rPr lang="en-US" dirty="0"/>
              <a:t> </a:t>
            </a:r>
            <a:r>
              <a:rPr lang="en-US" dirty="0" err="1"/>
              <a:t>Pemerintah</a:t>
            </a:r>
            <a:r>
              <a:rPr lang="en-US" dirty="0"/>
              <a:t> Nomor 11 </a:t>
            </a:r>
            <a:r>
              <a:rPr lang="en-US" dirty="0" err="1"/>
              <a:t>Tahun</a:t>
            </a:r>
            <a:r>
              <a:rPr lang="en-US" dirty="0"/>
              <a:t> 2017 </a:t>
            </a:r>
            <a:r>
              <a:rPr lang="en-US" dirty="0" err="1"/>
              <a:t>tentang</a:t>
            </a:r>
            <a:r>
              <a:rPr lang="en-US" dirty="0"/>
              <a:t> </a:t>
            </a:r>
            <a:r>
              <a:rPr lang="en-US" dirty="0" err="1"/>
              <a:t>Manajemen</a:t>
            </a:r>
            <a:r>
              <a:rPr lang="en-US" dirty="0"/>
              <a:t> </a:t>
            </a:r>
            <a:r>
              <a:rPr lang="en-US" dirty="0" err="1"/>
              <a:t>Pegawai</a:t>
            </a:r>
            <a:r>
              <a:rPr lang="en-US" dirty="0"/>
              <a:t> </a:t>
            </a:r>
            <a:r>
              <a:rPr lang="en-US" dirty="0" err="1"/>
              <a:t>Negeri</a:t>
            </a:r>
            <a:r>
              <a:rPr lang="en-US" dirty="0"/>
              <a:t> </a:t>
            </a:r>
            <a:r>
              <a:rPr lang="en-US" dirty="0" err="1"/>
              <a:t>Sipil</a:t>
            </a:r>
            <a:r>
              <a:rPr lang="en-US" dirty="0"/>
              <a:t> </a:t>
            </a:r>
            <a:r>
              <a:rPr lang="en-US" dirty="0" err="1"/>
              <a:t>dengan</a:t>
            </a:r>
            <a:r>
              <a:rPr lang="en-US" dirty="0"/>
              <a:t> </a:t>
            </a:r>
            <a:r>
              <a:rPr lang="en-US" dirty="0" err="1"/>
              <a:t>mendapat</a:t>
            </a:r>
            <a:r>
              <a:rPr lang="en-US" dirty="0"/>
              <a:t> </a:t>
            </a:r>
            <a:r>
              <a:rPr lang="en-US" dirty="0" err="1"/>
              <a:t>Uang</a:t>
            </a:r>
            <a:r>
              <a:rPr lang="en-US" dirty="0"/>
              <a:t> </a:t>
            </a:r>
            <a:r>
              <a:rPr lang="en-US" dirty="0" err="1"/>
              <a:t>Pemberhentian</a:t>
            </a:r>
            <a:r>
              <a:rPr lang="en-US" dirty="0"/>
              <a:t> </a:t>
            </a:r>
            <a:r>
              <a:rPr lang="en-US" dirty="0" err="1"/>
              <a:t>Sementara</a:t>
            </a:r>
            <a:r>
              <a:rPr lang="en-US" dirty="0"/>
              <a:t> </a:t>
            </a:r>
            <a:r>
              <a:rPr lang="en-US" dirty="0" err="1"/>
              <a:t>sebesar</a:t>
            </a:r>
            <a:r>
              <a:rPr lang="en-US" dirty="0"/>
              <a:t> 50% (lima </a:t>
            </a:r>
            <a:r>
              <a:rPr lang="en-US" dirty="0" err="1"/>
              <a:t>puluh</a:t>
            </a:r>
            <a:r>
              <a:rPr lang="en-US" dirty="0"/>
              <a:t> </a:t>
            </a:r>
            <a:r>
              <a:rPr lang="en-US" dirty="0" err="1"/>
              <a:t>persen</a:t>
            </a:r>
            <a:r>
              <a:rPr lang="en-US" dirty="0"/>
              <a:t>) </a:t>
            </a:r>
            <a:r>
              <a:rPr lang="en-US" dirty="0" err="1"/>
              <a:t>dari</a:t>
            </a:r>
            <a:r>
              <a:rPr lang="en-US" dirty="0"/>
              <a:t> </a:t>
            </a:r>
            <a:r>
              <a:rPr lang="en-US" dirty="0" err="1"/>
              <a:t>penghasilan</a:t>
            </a:r>
            <a:r>
              <a:rPr lang="en-US" dirty="0"/>
              <a:t> yang </a:t>
            </a:r>
            <a:r>
              <a:rPr lang="en-US" dirty="0" err="1"/>
              <a:t>diterima</a:t>
            </a:r>
            <a:r>
              <a:rPr lang="en-US" dirty="0"/>
              <a:t> </a:t>
            </a:r>
            <a:r>
              <a:rPr lang="en-US" dirty="0" err="1"/>
              <a:t>dari</a:t>
            </a:r>
            <a:r>
              <a:rPr lang="en-US" dirty="0"/>
              <a:t> </a:t>
            </a:r>
            <a:r>
              <a:rPr lang="en-US" dirty="0" err="1"/>
              <a:t>jabatan</a:t>
            </a:r>
            <a:r>
              <a:rPr lang="en-US" dirty="0"/>
              <a:t> </a:t>
            </a:r>
            <a:r>
              <a:rPr lang="en-US" dirty="0" err="1"/>
              <a:t>terakhir</a:t>
            </a:r>
            <a:r>
              <a:rPr lang="en-US" dirty="0"/>
              <a:t>.</a:t>
            </a:r>
            <a:endParaRPr lang="en-US" sz="1600" dirty="0"/>
          </a:p>
          <a:p>
            <a:pPr>
              <a:buNone/>
            </a:pPr>
            <a:endParaRPr lang="en-US" sz="1600" dirty="0"/>
          </a:p>
          <a:p>
            <a:pPr>
              <a:buNone/>
            </a:pPr>
            <a:endParaRPr lang="en-US" sz="1600" dirty="0"/>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38" y="166255"/>
            <a:ext cx="4431580" cy="858982"/>
          </a:xfrm>
        </p:spPr>
        <p:txBody>
          <a:bodyPr>
            <a:noAutofit/>
          </a:bodyPr>
          <a:lstStyle/>
          <a:p>
            <a:r>
              <a:rPr lang="en-US" sz="2000" b="1" dirty="0">
                <a:solidFill>
                  <a:schemeClr val="accent1">
                    <a:lumMod val="75000"/>
                  </a:schemeClr>
                </a:solidFill>
                <a:latin typeface="Copperplate Gothic Bold" pitchFamily="34" charset="0"/>
              </a:rPr>
              <a:t>LANJUTAN PROSES ….</a:t>
            </a:r>
            <a:endParaRPr lang="en-US" sz="2800" dirty="0"/>
          </a:p>
        </p:txBody>
      </p:sp>
      <p:sp>
        <p:nvSpPr>
          <p:cNvPr id="3" name="Content Placeholder 2"/>
          <p:cNvSpPr>
            <a:spLocks noGrp="1"/>
          </p:cNvSpPr>
          <p:nvPr>
            <p:ph idx="1"/>
          </p:nvPr>
        </p:nvSpPr>
        <p:spPr>
          <a:xfrm>
            <a:off x="1498165" y="886695"/>
            <a:ext cx="10472163" cy="5583381"/>
          </a:xfrm>
        </p:spPr>
        <p:txBody>
          <a:bodyPr>
            <a:noAutofit/>
          </a:bodyPr>
          <a:lstStyle/>
          <a:p>
            <a:pPr marL="342900" lvl="0" indent="-342900" algn="just">
              <a:buClrTx/>
              <a:buSzPct val="100000"/>
              <a:buFont typeface="+mj-lt"/>
              <a:buAutoNum type="arabicParenR" startAt="3"/>
            </a:pPr>
            <a:r>
              <a:rPr lang="en-US" sz="2200" dirty="0" err="1"/>
              <a:t>Apabila</a:t>
            </a:r>
            <a:r>
              <a:rPr lang="en-US" sz="2200" dirty="0"/>
              <a:t> </a:t>
            </a:r>
            <a:r>
              <a:rPr lang="en-US" sz="2200" dirty="0" err="1"/>
              <a:t>dalam</a:t>
            </a:r>
            <a:r>
              <a:rPr lang="en-US" sz="2200" dirty="0"/>
              <a:t> </a:t>
            </a:r>
            <a:r>
              <a:rPr lang="en-US" sz="2200" dirty="0" err="1"/>
              <a:t>proses</a:t>
            </a:r>
            <a:r>
              <a:rPr lang="en-US" sz="2200" dirty="0"/>
              <a:t> </a:t>
            </a:r>
            <a:r>
              <a:rPr lang="en-US" sz="2200" dirty="0" err="1"/>
              <a:t>peradilan</a:t>
            </a:r>
            <a:r>
              <a:rPr lang="en-US" sz="2200" dirty="0"/>
              <a:t> PNS yang </a:t>
            </a:r>
            <a:r>
              <a:rPr lang="en-US" sz="2200" dirty="0" err="1"/>
              <a:t>bersangkutan</a:t>
            </a:r>
            <a:r>
              <a:rPr lang="en-US" sz="2200" dirty="0"/>
              <a:t> </a:t>
            </a:r>
            <a:r>
              <a:rPr lang="en-US" sz="2200" dirty="0" err="1"/>
              <a:t>dinyatakan</a:t>
            </a:r>
            <a:r>
              <a:rPr lang="en-US" sz="2200" dirty="0"/>
              <a:t> </a:t>
            </a:r>
            <a:r>
              <a:rPr lang="en-US" sz="2200" dirty="0" err="1"/>
              <a:t>tidak</a:t>
            </a:r>
            <a:r>
              <a:rPr lang="en-US" sz="2200" dirty="0"/>
              <a:t> </a:t>
            </a:r>
            <a:r>
              <a:rPr lang="en-US" sz="2200" dirty="0" err="1"/>
              <a:t>bersalah</a:t>
            </a:r>
            <a:r>
              <a:rPr lang="en-US" sz="2200" dirty="0"/>
              <a:t> </a:t>
            </a:r>
            <a:r>
              <a:rPr lang="en-US" sz="2200" dirty="0" err="1"/>
              <a:t>dan</a:t>
            </a:r>
            <a:r>
              <a:rPr lang="en-US" sz="2200" dirty="0"/>
              <a:t> </a:t>
            </a:r>
            <a:r>
              <a:rPr lang="en-US" sz="2200" dirty="0" err="1"/>
              <a:t>dibebaskan</a:t>
            </a:r>
            <a:r>
              <a:rPr lang="en-US" sz="2200" dirty="0"/>
              <a:t> </a:t>
            </a:r>
            <a:r>
              <a:rPr lang="en-US" sz="2200" dirty="0" err="1"/>
              <a:t>dari</a:t>
            </a:r>
            <a:r>
              <a:rPr lang="en-US" sz="2200" dirty="0"/>
              <a:t> </a:t>
            </a:r>
            <a:r>
              <a:rPr lang="en-US" sz="2200" dirty="0" err="1"/>
              <a:t>segala</a:t>
            </a:r>
            <a:r>
              <a:rPr lang="en-US" sz="2200" dirty="0"/>
              <a:t> </a:t>
            </a:r>
            <a:r>
              <a:rPr lang="en-US" sz="2200" dirty="0" err="1"/>
              <a:t>tuduhan</a:t>
            </a:r>
            <a:r>
              <a:rPr lang="en-US" sz="2200" dirty="0"/>
              <a:t>, </a:t>
            </a:r>
            <a:r>
              <a:rPr lang="en-US" sz="2200" dirty="0" err="1"/>
              <a:t>maka</a:t>
            </a:r>
            <a:r>
              <a:rPr lang="en-US" sz="2200" dirty="0"/>
              <a:t> PNS yang </a:t>
            </a:r>
            <a:r>
              <a:rPr lang="en-US" sz="2200" dirty="0" err="1"/>
              <a:t>bersangkutan</a:t>
            </a:r>
            <a:r>
              <a:rPr lang="en-US" sz="2200" dirty="0"/>
              <a:t> </a:t>
            </a:r>
            <a:r>
              <a:rPr lang="en-US" sz="2200" dirty="0" err="1"/>
              <a:t>akan</a:t>
            </a:r>
            <a:r>
              <a:rPr lang="en-US" sz="2200" dirty="0"/>
              <a:t> </a:t>
            </a:r>
            <a:r>
              <a:rPr lang="en-US" sz="2200" dirty="0" err="1"/>
              <a:t>diaktifkan</a:t>
            </a:r>
            <a:r>
              <a:rPr lang="en-US" sz="2200" dirty="0"/>
              <a:t> </a:t>
            </a:r>
            <a:r>
              <a:rPr lang="en-US" sz="2200" dirty="0" err="1"/>
              <a:t>kembali</a:t>
            </a:r>
            <a:r>
              <a:rPr lang="en-US" sz="2200" dirty="0"/>
              <a:t> </a:t>
            </a:r>
            <a:r>
              <a:rPr lang="en-US" sz="2200" dirty="0" err="1"/>
              <a:t>dengan</a:t>
            </a:r>
            <a:r>
              <a:rPr lang="en-US" sz="2200" dirty="0"/>
              <a:t> </a:t>
            </a:r>
            <a:r>
              <a:rPr lang="en-US" sz="2200" dirty="0" err="1"/>
              <a:t>Surat</a:t>
            </a:r>
            <a:r>
              <a:rPr lang="en-US" sz="2200" dirty="0"/>
              <a:t> </a:t>
            </a:r>
            <a:r>
              <a:rPr lang="en-US" sz="2200" dirty="0" err="1"/>
              <a:t>Keputusan</a:t>
            </a:r>
            <a:r>
              <a:rPr lang="en-US" sz="2200" dirty="0"/>
              <a:t> </a:t>
            </a:r>
            <a:r>
              <a:rPr lang="en-US" sz="2200" dirty="0" err="1"/>
              <a:t>Pengaktifan</a:t>
            </a:r>
            <a:r>
              <a:rPr lang="en-US" sz="2200" dirty="0"/>
              <a:t> </a:t>
            </a:r>
            <a:r>
              <a:rPr lang="en-US" sz="2200" dirty="0" err="1"/>
              <a:t>Kembali</a:t>
            </a:r>
            <a:r>
              <a:rPr lang="en-US" sz="2200" dirty="0"/>
              <a:t> </a:t>
            </a:r>
            <a:r>
              <a:rPr lang="en-US" sz="2200" dirty="0" err="1"/>
              <a:t>dan</a:t>
            </a:r>
            <a:r>
              <a:rPr lang="en-US" sz="2200" dirty="0"/>
              <a:t> 50% </a:t>
            </a:r>
            <a:r>
              <a:rPr lang="en-US" sz="2200" dirty="0" err="1"/>
              <a:t>uang</a:t>
            </a:r>
            <a:r>
              <a:rPr lang="en-US" sz="2200" dirty="0"/>
              <a:t> yang </a:t>
            </a:r>
            <a:r>
              <a:rPr lang="en-US" sz="2200" dirty="0" err="1"/>
              <a:t>ditahan</a:t>
            </a:r>
            <a:r>
              <a:rPr lang="en-US" sz="2200" dirty="0"/>
              <a:t> </a:t>
            </a:r>
            <a:r>
              <a:rPr lang="en-US" sz="2200" dirty="0" err="1"/>
              <a:t>akan</a:t>
            </a:r>
            <a:r>
              <a:rPr lang="en-US" sz="2200" dirty="0"/>
              <a:t> </a:t>
            </a:r>
            <a:r>
              <a:rPr lang="en-US" sz="2200" dirty="0" err="1"/>
              <a:t>dikembalikan</a:t>
            </a:r>
            <a:r>
              <a:rPr lang="en-US" sz="2200" dirty="0"/>
              <a:t> </a:t>
            </a:r>
            <a:r>
              <a:rPr lang="en-US" sz="2200" dirty="0" err="1"/>
              <a:t>seluruhnya</a:t>
            </a:r>
            <a:r>
              <a:rPr lang="en-US" sz="2200" dirty="0"/>
              <a:t>. </a:t>
            </a:r>
            <a:r>
              <a:rPr lang="en-US" sz="2200" dirty="0" err="1"/>
              <a:t>Namun</a:t>
            </a:r>
            <a:r>
              <a:rPr lang="en-US" sz="2200" dirty="0"/>
              <a:t> </a:t>
            </a:r>
            <a:r>
              <a:rPr lang="en-US" sz="2200" dirty="0" err="1"/>
              <a:t>apabila</a:t>
            </a:r>
            <a:r>
              <a:rPr lang="en-US" sz="2200" dirty="0"/>
              <a:t> PNS yang </a:t>
            </a:r>
            <a:r>
              <a:rPr lang="en-US" sz="2200" dirty="0" err="1"/>
              <a:t>bersangkutan</a:t>
            </a:r>
            <a:r>
              <a:rPr lang="en-US" sz="2200" dirty="0"/>
              <a:t> </a:t>
            </a:r>
            <a:r>
              <a:rPr lang="en-US" sz="2200" dirty="0" err="1"/>
              <a:t>dinyatakan</a:t>
            </a:r>
            <a:r>
              <a:rPr lang="en-US" sz="2200" dirty="0"/>
              <a:t> </a:t>
            </a:r>
            <a:r>
              <a:rPr lang="en-US" sz="2200" dirty="0" err="1"/>
              <a:t>terbukti</a:t>
            </a:r>
            <a:r>
              <a:rPr lang="en-US" sz="2200" dirty="0"/>
              <a:t> </a:t>
            </a:r>
            <a:r>
              <a:rPr lang="en-US" sz="2200" dirty="0" err="1"/>
              <a:t>secara</a:t>
            </a:r>
            <a:r>
              <a:rPr lang="en-US" sz="2200" dirty="0"/>
              <a:t> </a:t>
            </a:r>
            <a:r>
              <a:rPr lang="en-US" sz="2200" dirty="0" err="1"/>
              <a:t>sah</a:t>
            </a:r>
            <a:r>
              <a:rPr lang="en-US" sz="2200" dirty="0"/>
              <a:t> </a:t>
            </a:r>
            <a:r>
              <a:rPr lang="en-US" sz="2200" dirty="0" err="1"/>
              <a:t>dan</a:t>
            </a:r>
            <a:r>
              <a:rPr lang="en-US" sz="2200" dirty="0"/>
              <a:t> </a:t>
            </a:r>
            <a:r>
              <a:rPr lang="en-US" sz="2200" dirty="0" err="1"/>
              <a:t>meyakinkan</a:t>
            </a:r>
            <a:r>
              <a:rPr lang="en-US" sz="2200" dirty="0"/>
              <a:t> </a:t>
            </a:r>
            <a:r>
              <a:rPr lang="en-US" sz="2200" dirty="0" err="1"/>
              <a:t>melakukan</a:t>
            </a:r>
            <a:r>
              <a:rPr lang="en-US" sz="2200" dirty="0"/>
              <a:t> </a:t>
            </a:r>
            <a:r>
              <a:rPr lang="en-US" sz="2200" dirty="0" err="1"/>
              <a:t>tindak</a:t>
            </a:r>
            <a:r>
              <a:rPr lang="en-US" sz="2200" dirty="0"/>
              <a:t> </a:t>
            </a:r>
            <a:r>
              <a:rPr lang="en-US" sz="2200" dirty="0" err="1"/>
              <a:t>pidana</a:t>
            </a:r>
            <a:r>
              <a:rPr lang="en-US" sz="2200" dirty="0"/>
              <a:t> yang </a:t>
            </a:r>
            <a:r>
              <a:rPr lang="en-US" sz="2200" dirty="0" err="1"/>
              <a:t>disangkakan</a:t>
            </a:r>
            <a:r>
              <a:rPr lang="en-US" sz="2200" dirty="0"/>
              <a:t> </a:t>
            </a:r>
            <a:r>
              <a:rPr lang="en-US" sz="2200" dirty="0" err="1"/>
              <a:t>kepadanya</a:t>
            </a:r>
            <a:r>
              <a:rPr lang="en-US" sz="2200" dirty="0"/>
              <a:t> </a:t>
            </a:r>
            <a:r>
              <a:rPr lang="en-US" sz="2200" dirty="0" err="1"/>
              <a:t>dan</a:t>
            </a:r>
            <a:r>
              <a:rPr lang="en-US" sz="2200" dirty="0"/>
              <a:t> </a:t>
            </a:r>
            <a:r>
              <a:rPr lang="en-US" sz="2200" dirty="0" err="1"/>
              <a:t>telah</a:t>
            </a:r>
            <a:r>
              <a:rPr lang="en-US" sz="2200" dirty="0"/>
              <a:t> </a:t>
            </a:r>
            <a:r>
              <a:rPr lang="en-US" sz="2200" dirty="0" err="1"/>
              <a:t>mendapat</a:t>
            </a:r>
            <a:r>
              <a:rPr lang="en-US" sz="2200" dirty="0"/>
              <a:t> </a:t>
            </a:r>
            <a:r>
              <a:rPr lang="en-US" sz="2200" dirty="0" err="1"/>
              <a:t>Putusan</a:t>
            </a:r>
            <a:r>
              <a:rPr lang="en-US" sz="2200" dirty="0"/>
              <a:t> </a:t>
            </a:r>
            <a:r>
              <a:rPr lang="en-US" sz="2200" dirty="0" err="1"/>
              <a:t>Pengadilan</a:t>
            </a:r>
            <a:r>
              <a:rPr lang="en-US" sz="2200" dirty="0"/>
              <a:t> yang </a:t>
            </a:r>
            <a:r>
              <a:rPr lang="en-US" sz="2200" dirty="0" err="1"/>
              <a:t>telah</a:t>
            </a:r>
            <a:r>
              <a:rPr lang="en-US" sz="2200" dirty="0"/>
              <a:t> </a:t>
            </a:r>
            <a:r>
              <a:rPr lang="en-US" sz="2200" dirty="0" err="1"/>
              <a:t>berkekuatan</a:t>
            </a:r>
            <a:r>
              <a:rPr lang="en-US" sz="2200" dirty="0"/>
              <a:t> </a:t>
            </a:r>
            <a:r>
              <a:rPr lang="en-US" sz="2200" dirty="0" err="1"/>
              <a:t>hukum</a:t>
            </a:r>
            <a:r>
              <a:rPr lang="en-US" sz="2200" dirty="0"/>
              <a:t> </a:t>
            </a:r>
            <a:r>
              <a:rPr lang="en-US" sz="2200" dirty="0" err="1"/>
              <a:t>tetap</a:t>
            </a:r>
            <a:r>
              <a:rPr lang="en-US" sz="2200" dirty="0"/>
              <a:t>, </a:t>
            </a:r>
            <a:r>
              <a:rPr lang="en-US" sz="2200" dirty="0" err="1"/>
              <a:t>maka</a:t>
            </a:r>
            <a:r>
              <a:rPr lang="en-US" sz="2200" dirty="0"/>
              <a:t> yang </a:t>
            </a:r>
            <a:r>
              <a:rPr lang="en-US" sz="2200" dirty="0" err="1"/>
              <a:t>bersangkutan</a:t>
            </a:r>
            <a:r>
              <a:rPr lang="en-US" sz="2200" dirty="0"/>
              <a:t> </a:t>
            </a:r>
            <a:r>
              <a:rPr lang="en-US" sz="2200" dirty="0" err="1"/>
              <a:t>akan</a:t>
            </a:r>
            <a:r>
              <a:rPr lang="en-US" sz="2200" dirty="0"/>
              <a:t> </a:t>
            </a:r>
            <a:r>
              <a:rPr lang="en-US" sz="2200" dirty="0" err="1"/>
              <a:t>diaktifkan</a:t>
            </a:r>
            <a:r>
              <a:rPr lang="en-US" sz="2200" dirty="0"/>
              <a:t> </a:t>
            </a:r>
            <a:r>
              <a:rPr lang="en-US" sz="2200" dirty="0" err="1"/>
              <a:t>kembali</a:t>
            </a:r>
            <a:r>
              <a:rPr lang="en-US" sz="2200" dirty="0"/>
              <a:t> </a:t>
            </a:r>
            <a:r>
              <a:rPr lang="en-US" sz="2200" dirty="0" err="1"/>
              <a:t>sebagai</a:t>
            </a:r>
            <a:r>
              <a:rPr lang="en-US" sz="2200" dirty="0"/>
              <a:t> </a:t>
            </a:r>
            <a:r>
              <a:rPr lang="en-US" sz="2200" dirty="0" err="1"/>
              <a:t>Pegawai</a:t>
            </a:r>
            <a:r>
              <a:rPr lang="en-US" sz="2200" dirty="0"/>
              <a:t> </a:t>
            </a:r>
            <a:r>
              <a:rPr lang="en-US" sz="2200" dirty="0" err="1"/>
              <a:t>Negeri</a:t>
            </a:r>
            <a:r>
              <a:rPr lang="en-US" sz="2200" dirty="0"/>
              <a:t> </a:t>
            </a:r>
            <a:r>
              <a:rPr lang="en-US" sz="2200" dirty="0" err="1"/>
              <a:t>Sipil</a:t>
            </a:r>
            <a:r>
              <a:rPr lang="en-US" sz="2200" dirty="0"/>
              <a:t> </a:t>
            </a:r>
            <a:r>
              <a:rPr lang="en-US" sz="2200" dirty="0" err="1"/>
              <a:t>namun</a:t>
            </a:r>
            <a:r>
              <a:rPr lang="en-US" sz="2200" dirty="0"/>
              <a:t> </a:t>
            </a:r>
            <a:r>
              <a:rPr lang="en-US" sz="2200" dirty="0" err="1"/>
              <a:t>segala</a:t>
            </a:r>
            <a:r>
              <a:rPr lang="en-US" sz="2200" dirty="0"/>
              <a:t> </a:t>
            </a:r>
            <a:r>
              <a:rPr lang="en-US" sz="2200" dirty="0" err="1"/>
              <a:t>hak-haknya</a:t>
            </a:r>
            <a:r>
              <a:rPr lang="en-US" sz="2200" dirty="0"/>
              <a:t> </a:t>
            </a:r>
            <a:r>
              <a:rPr lang="en-US" sz="2200" dirty="0" err="1"/>
              <a:t>dihentikan</a:t>
            </a:r>
            <a:r>
              <a:rPr lang="en-US" sz="2200" dirty="0"/>
              <a:t>/</a:t>
            </a:r>
            <a:r>
              <a:rPr lang="en-US" sz="2200" dirty="0" err="1"/>
              <a:t>tidak</a:t>
            </a:r>
            <a:r>
              <a:rPr lang="en-US" sz="2200" dirty="0"/>
              <a:t> </a:t>
            </a:r>
            <a:r>
              <a:rPr lang="en-US" sz="2200" dirty="0" err="1"/>
              <a:t>diberikan</a:t>
            </a:r>
            <a:r>
              <a:rPr lang="en-US" sz="2200" dirty="0"/>
              <a:t> </a:t>
            </a:r>
            <a:r>
              <a:rPr lang="en-US" sz="2200" dirty="0" err="1"/>
              <a:t>sampai</a:t>
            </a:r>
            <a:r>
              <a:rPr lang="en-US" sz="2200" dirty="0"/>
              <a:t> </a:t>
            </a:r>
            <a:r>
              <a:rPr lang="en-US" sz="2200" dirty="0" err="1"/>
              <a:t>pada</a:t>
            </a:r>
            <a:r>
              <a:rPr lang="en-US" sz="2200" dirty="0"/>
              <a:t> yang </a:t>
            </a:r>
            <a:r>
              <a:rPr lang="en-US" sz="2200" dirty="0" err="1"/>
              <a:t>bersangkutan</a:t>
            </a:r>
            <a:r>
              <a:rPr lang="en-US" sz="2200" dirty="0"/>
              <a:t> </a:t>
            </a:r>
            <a:r>
              <a:rPr lang="en-US" sz="2200" dirty="0" err="1"/>
              <a:t>selesai</a:t>
            </a:r>
            <a:r>
              <a:rPr lang="en-US" sz="2200" dirty="0"/>
              <a:t> </a:t>
            </a:r>
            <a:r>
              <a:rPr lang="en-US" sz="2200" dirty="0" err="1"/>
              <a:t>menjalani</a:t>
            </a:r>
            <a:r>
              <a:rPr lang="en-US" sz="2200" dirty="0"/>
              <a:t> </a:t>
            </a:r>
            <a:r>
              <a:rPr lang="en-US" sz="2200" dirty="0" err="1"/>
              <a:t>masa</a:t>
            </a:r>
            <a:r>
              <a:rPr lang="en-US" sz="2200" dirty="0"/>
              <a:t> </a:t>
            </a:r>
            <a:r>
              <a:rPr lang="en-US" sz="2200" dirty="0" err="1"/>
              <a:t>hukuman</a:t>
            </a:r>
            <a:r>
              <a:rPr lang="en-US" sz="2200" dirty="0"/>
              <a:t> </a:t>
            </a:r>
            <a:r>
              <a:rPr lang="en-US" sz="2200" dirty="0" err="1"/>
              <a:t>pidananya</a:t>
            </a:r>
            <a:r>
              <a:rPr lang="en-US" sz="2200" dirty="0"/>
              <a:t>. </a:t>
            </a:r>
            <a:r>
              <a:rPr lang="en-US" sz="2200" dirty="0" err="1"/>
              <a:t>Apabila</a:t>
            </a:r>
            <a:r>
              <a:rPr lang="en-US" sz="2200" dirty="0"/>
              <a:t> </a:t>
            </a:r>
            <a:r>
              <a:rPr lang="en-US" sz="2200" dirty="0" err="1"/>
              <a:t>telah</a:t>
            </a:r>
            <a:r>
              <a:rPr lang="en-US" sz="2200" dirty="0"/>
              <a:t> </a:t>
            </a:r>
            <a:r>
              <a:rPr lang="en-US" sz="2200" dirty="0" err="1"/>
              <a:t>selesai</a:t>
            </a:r>
            <a:r>
              <a:rPr lang="en-US" sz="2200" dirty="0"/>
              <a:t> </a:t>
            </a:r>
            <a:r>
              <a:rPr lang="en-US" sz="2200" dirty="0" err="1"/>
              <a:t>menjalani</a:t>
            </a:r>
            <a:r>
              <a:rPr lang="en-US" sz="2200" dirty="0"/>
              <a:t> </a:t>
            </a:r>
            <a:r>
              <a:rPr lang="en-US" sz="2200" dirty="0" err="1"/>
              <a:t>hukuman</a:t>
            </a:r>
            <a:r>
              <a:rPr lang="en-US" sz="2200" dirty="0"/>
              <a:t> </a:t>
            </a:r>
            <a:r>
              <a:rPr lang="en-US" sz="2200" dirty="0" err="1"/>
              <a:t>pidana</a:t>
            </a:r>
            <a:r>
              <a:rPr lang="en-US" sz="2200" dirty="0"/>
              <a:t>, </a:t>
            </a:r>
            <a:r>
              <a:rPr lang="en-US" sz="2200" dirty="0" err="1"/>
              <a:t>maka</a:t>
            </a:r>
            <a:r>
              <a:rPr lang="en-US" sz="2200" dirty="0"/>
              <a:t> </a:t>
            </a:r>
            <a:r>
              <a:rPr lang="en-US" sz="2200" dirty="0" err="1"/>
              <a:t>selambat-lambatnya</a:t>
            </a:r>
            <a:r>
              <a:rPr lang="en-US" sz="2200" dirty="0"/>
              <a:t> 30 (</a:t>
            </a:r>
            <a:r>
              <a:rPr lang="en-US" sz="2200" dirty="0" err="1"/>
              <a:t>tiga</a:t>
            </a:r>
            <a:r>
              <a:rPr lang="en-US" sz="2200" dirty="0"/>
              <a:t> </a:t>
            </a:r>
            <a:r>
              <a:rPr lang="en-US" sz="2200" dirty="0" err="1"/>
              <a:t>puluh</a:t>
            </a:r>
            <a:r>
              <a:rPr lang="en-US" sz="2200" dirty="0"/>
              <a:t>) </a:t>
            </a:r>
            <a:r>
              <a:rPr lang="en-US" sz="2200" dirty="0" err="1"/>
              <a:t>hari</a:t>
            </a:r>
            <a:r>
              <a:rPr lang="en-US" sz="2200" dirty="0"/>
              <a:t> PNS yang </a:t>
            </a:r>
            <a:r>
              <a:rPr lang="en-US" sz="2200" dirty="0" err="1"/>
              <a:t>bersangkutan</a:t>
            </a:r>
            <a:r>
              <a:rPr lang="en-US" sz="2200" dirty="0"/>
              <a:t> </a:t>
            </a:r>
            <a:r>
              <a:rPr lang="en-US" sz="2200" dirty="0" err="1"/>
              <a:t>harus</a:t>
            </a:r>
            <a:r>
              <a:rPr lang="en-US" sz="2200" dirty="0"/>
              <a:t> </a:t>
            </a:r>
            <a:r>
              <a:rPr lang="en-US" sz="2200" dirty="0" err="1"/>
              <a:t>melapor</a:t>
            </a:r>
            <a:r>
              <a:rPr lang="en-US" sz="2200" dirty="0"/>
              <a:t> </a:t>
            </a:r>
            <a:r>
              <a:rPr lang="en-US" sz="2200" dirty="0" err="1"/>
              <a:t>kembali</a:t>
            </a:r>
            <a:r>
              <a:rPr lang="en-US" sz="2200" dirty="0"/>
              <a:t> </a:t>
            </a:r>
            <a:r>
              <a:rPr lang="en-US" sz="2200" dirty="0" err="1"/>
              <a:t>ke</a:t>
            </a:r>
            <a:r>
              <a:rPr lang="en-US" sz="2200" dirty="0"/>
              <a:t> Unit </a:t>
            </a:r>
            <a:r>
              <a:rPr lang="en-US" sz="2200" dirty="0" err="1"/>
              <a:t>Kerja</a:t>
            </a:r>
            <a:r>
              <a:rPr lang="en-US" sz="2200" dirty="0"/>
              <a:t>  </a:t>
            </a:r>
            <a:r>
              <a:rPr lang="en-US" sz="2200" dirty="0" err="1"/>
              <a:t>dan</a:t>
            </a:r>
            <a:r>
              <a:rPr lang="en-US" sz="2200" dirty="0"/>
              <a:t> Unit </a:t>
            </a:r>
            <a:r>
              <a:rPr lang="en-US" sz="2200" dirty="0" err="1"/>
              <a:t>Kerja</a:t>
            </a:r>
            <a:r>
              <a:rPr lang="en-US" sz="2200" dirty="0"/>
              <a:t> </a:t>
            </a:r>
            <a:r>
              <a:rPr lang="en-US" sz="2200" dirty="0" err="1"/>
              <a:t>melapor</a:t>
            </a:r>
            <a:r>
              <a:rPr lang="en-US" sz="2200" dirty="0"/>
              <a:t> </a:t>
            </a:r>
            <a:r>
              <a:rPr lang="en-US" sz="2200" dirty="0" err="1"/>
              <a:t>kepada</a:t>
            </a:r>
            <a:r>
              <a:rPr lang="en-US" sz="2200" dirty="0"/>
              <a:t> </a:t>
            </a:r>
            <a:r>
              <a:rPr lang="en-US" sz="2200" dirty="0" err="1"/>
              <a:t>Gubernur</a:t>
            </a:r>
            <a:r>
              <a:rPr lang="en-US" sz="2200" dirty="0"/>
              <a:t> Nusa Tenggara </a:t>
            </a:r>
            <a:r>
              <a:rPr lang="en-US" sz="2200" dirty="0" err="1"/>
              <a:t>Timur</a:t>
            </a:r>
            <a:r>
              <a:rPr lang="en-US" sz="2200" dirty="0"/>
              <a:t> </a:t>
            </a:r>
            <a:r>
              <a:rPr lang="en-US" sz="2200" dirty="0" err="1"/>
              <a:t>untuk</a:t>
            </a:r>
            <a:r>
              <a:rPr lang="en-US" sz="2200" dirty="0"/>
              <a:t> yang </a:t>
            </a:r>
            <a:r>
              <a:rPr lang="en-US" sz="2200" dirty="0" err="1"/>
              <a:t>bersangkutan</a:t>
            </a:r>
            <a:r>
              <a:rPr lang="en-US" sz="2200" dirty="0"/>
              <a:t> </a:t>
            </a:r>
            <a:r>
              <a:rPr lang="en-US" sz="2200" dirty="0" err="1"/>
              <a:t>dapat</a:t>
            </a:r>
            <a:r>
              <a:rPr lang="en-US" sz="2200" dirty="0"/>
              <a:t> </a:t>
            </a:r>
            <a:r>
              <a:rPr lang="en-US" sz="2200" dirty="0" err="1"/>
              <a:t>kembali</a:t>
            </a:r>
            <a:r>
              <a:rPr lang="en-US" sz="2200" dirty="0"/>
              <a:t> </a:t>
            </a:r>
            <a:r>
              <a:rPr lang="en-US" sz="2200" dirty="0" err="1"/>
              <a:t>melaksanakan</a:t>
            </a:r>
            <a:r>
              <a:rPr lang="en-US" sz="2200" dirty="0"/>
              <a:t> </a:t>
            </a:r>
            <a:r>
              <a:rPr lang="en-US" sz="2200" dirty="0" err="1"/>
              <a:t>tugas</a:t>
            </a:r>
            <a:r>
              <a:rPr lang="en-US" sz="2200" dirty="0"/>
              <a:t>. </a:t>
            </a:r>
            <a:r>
              <a:rPr lang="en-US" sz="2200" dirty="0" err="1"/>
              <a:t>Khusus</a:t>
            </a:r>
            <a:r>
              <a:rPr lang="en-US" sz="2200" dirty="0"/>
              <a:t> PNS yang </a:t>
            </a:r>
            <a:r>
              <a:rPr lang="en-US" sz="2200" dirty="0" err="1"/>
              <a:t>terbukti</a:t>
            </a:r>
            <a:r>
              <a:rPr lang="en-US" sz="2200" dirty="0"/>
              <a:t> </a:t>
            </a:r>
            <a:r>
              <a:rPr lang="en-US" sz="2200" dirty="0" err="1"/>
              <a:t>secara</a:t>
            </a:r>
            <a:r>
              <a:rPr lang="en-US" sz="2200" dirty="0"/>
              <a:t> </a:t>
            </a:r>
            <a:r>
              <a:rPr lang="en-US" sz="2200" dirty="0" err="1"/>
              <a:t>sah</a:t>
            </a:r>
            <a:r>
              <a:rPr lang="en-US" sz="2200" dirty="0"/>
              <a:t> </a:t>
            </a:r>
            <a:r>
              <a:rPr lang="en-US" sz="2200" dirty="0" err="1"/>
              <a:t>dan</a:t>
            </a:r>
            <a:r>
              <a:rPr lang="en-US" sz="2200" dirty="0"/>
              <a:t> </a:t>
            </a:r>
            <a:r>
              <a:rPr lang="en-US" sz="2200" dirty="0" err="1"/>
              <a:t>meyakinkan</a:t>
            </a:r>
            <a:r>
              <a:rPr lang="en-US" sz="2200" dirty="0"/>
              <a:t> </a:t>
            </a:r>
            <a:r>
              <a:rPr lang="en-US" sz="2200" dirty="0" err="1"/>
              <a:t>melakukan</a:t>
            </a:r>
            <a:r>
              <a:rPr lang="en-US" sz="2200" dirty="0"/>
              <a:t> </a:t>
            </a:r>
            <a:r>
              <a:rPr lang="en-US" sz="2200" dirty="0" err="1"/>
              <a:t>tindak</a:t>
            </a:r>
            <a:r>
              <a:rPr lang="en-US" sz="2200" dirty="0"/>
              <a:t> </a:t>
            </a:r>
            <a:r>
              <a:rPr lang="en-US" sz="2200" dirty="0" err="1"/>
              <a:t>pidana</a:t>
            </a:r>
            <a:r>
              <a:rPr lang="en-US" sz="2200" dirty="0"/>
              <a:t> </a:t>
            </a:r>
            <a:r>
              <a:rPr lang="en-US" sz="2200" dirty="0" err="1"/>
              <a:t>jabatan</a:t>
            </a:r>
            <a:r>
              <a:rPr lang="en-US" sz="2200" dirty="0"/>
              <a:t> </a:t>
            </a:r>
            <a:r>
              <a:rPr lang="en-US" sz="2200" dirty="0" err="1"/>
              <a:t>atau</a:t>
            </a:r>
            <a:r>
              <a:rPr lang="en-US" sz="2200" dirty="0"/>
              <a:t> yang </a:t>
            </a:r>
            <a:r>
              <a:rPr lang="en-US" sz="2200" dirty="0" err="1"/>
              <a:t>ada</a:t>
            </a:r>
            <a:r>
              <a:rPr lang="en-US" sz="2200" dirty="0"/>
              <a:t> </a:t>
            </a:r>
            <a:r>
              <a:rPr lang="en-US" sz="2200" dirty="0" err="1"/>
              <a:t>hubungannya</a:t>
            </a:r>
            <a:r>
              <a:rPr lang="en-US" sz="2200" dirty="0"/>
              <a:t> </a:t>
            </a:r>
            <a:r>
              <a:rPr lang="en-US" sz="2200" dirty="0" err="1"/>
              <a:t>dengan</a:t>
            </a:r>
            <a:r>
              <a:rPr lang="en-US" sz="2200" dirty="0"/>
              <a:t> </a:t>
            </a:r>
            <a:r>
              <a:rPr lang="en-US" sz="2200" dirty="0" err="1"/>
              <a:t>jabatan</a:t>
            </a:r>
            <a:r>
              <a:rPr lang="en-US" sz="2200" dirty="0"/>
              <a:t> </a:t>
            </a:r>
            <a:r>
              <a:rPr lang="en-US" sz="2200" dirty="0" err="1"/>
              <a:t>dan</a:t>
            </a:r>
            <a:r>
              <a:rPr lang="en-US" sz="2200" dirty="0"/>
              <a:t> </a:t>
            </a:r>
            <a:r>
              <a:rPr lang="en-US" sz="2200" dirty="0" err="1"/>
              <a:t>telah</a:t>
            </a:r>
            <a:r>
              <a:rPr lang="en-US" sz="2200" dirty="0"/>
              <a:t> </a:t>
            </a:r>
            <a:r>
              <a:rPr lang="en-US" sz="2200" dirty="0" err="1"/>
              <a:t>mendapat</a:t>
            </a:r>
            <a:r>
              <a:rPr lang="en-US" sz="2200" dirty="0"/>
              <a:t> </a:t>
            </a:r>
            <a:r>
              <a:rPr lang="en-US" sz="2200" dirty="0" err="1"/>
              <a:t>Putusan</a:t>
            </a:r>
            <a:r>
              <a:rPr lang="en-US" sz="2200" dirty="0"/>
              <a:t> </a:t>
            </a:r>
            <a:r>
              <a:rPr lang="en-US" sz="2200" dirty="0" err="1"/>
              <a:t>Pengadilan</a:t>
            </a:r>
            <a:r>
              <a:rPr lang="en-US" sz="2200" dirty="0"/>
              <a:t> yang </a:t>
            </a:r>
            <a:r>
              <a:rPr lang="en-US" sz="2200" dirty="0" err="1"/>
              <a:t>telah</a:t>
            </a:r>
            <a:r>
              <a:rPr lang="en-US" sz="2200" dirty="0"/>
              <a:t> </a:t>
            </a:r>
            <a:r>
              <a:rPr lang="en-US" sz="2200" dirty="0" err="1"/>
              <a:t>berkekuatan</a:t>
            </a:r>
            <a:r>
              <a:rPr lang="en-US" sz="2200" dirty="0"/>
              <a:t> </a:t>
            </a:r>
            <a:r>
              <a:rPr lang="en-US" sz="2200" dirty="0" err="1"/>
              <a:t>hukum</a:t>
            </a:r>
            <a:r>
              <a:rPr lang="en-US" sz="2200" dirty="0"/>
              <a:t> </a:t>
            </a:r>
            <a:r>
              <a:rPr lang="en-US" sz="2200" dirty="0" err="1"/>
              <a:t>tetap</a:t>
            </a:r>
            <a:r>
              <a:rPr lang="en-US" sz="2200" dirty="0"/>
              <a:t> (</a:t>
            </a:r>
            <a:r>
              <a:rPr lang="en-US" sz="2200" dirty="0" err="1"/>
              <a:t>inkracht</a:t>
            </a:r>
            <a:r>
              <a:rPr lang="en-US" sz="2200" dirty="0"/>
              <a:t>), </a:t>
            </a:r>
            <a:r>
              <a:rPr lang="en-US" sz="2200" dirty="0" err="1"/>
              <a:t>tidak</a:t>
            </a:r>
            <a:r>
              <a:rPr lang="en-US" sz="2200" dirty="0"/>
              <a:t> </a:t>
            </a:r>
            <a:r>
              <a:rPr lang="en-US" sz="2200" dirty="0" err="1"/>
              <a:t>dapat</a:t>
            </a:r>
            <a:r>
              <a:rPr lang="en-US" sz="2200" dirty="0"/>
              <a:t> </a:t>
            </a:r>
            <a:r>
              <a:rPr lang="en-US" sz="2200" dirty="0" err="1"/>
              <a:t>diaktifkan</a:t>
            </a:r>
            <a:r>
              <a:rPr lang="en-US" sz="2200" dirty="0"/>
              <a:t> </a:t>
            </a:r>
            <a:r>
              <a:rPr lang="en-US" sz="2200" dirty="0" err="1"/>
              <a:t>kembali</a:t>
            </a:r>
            <a:r>
              <a:rPr lang="en-US" sz="2200" dirty="0"/>
              <a:t> </a:t>
            </a:r>
            <a:r>
              <a:rPr lang="en-US" sz="2200" dirty="0" err="1"/>
              <a:t>dan</a:t>
            </a:r>
            <a:r>
              <a:rPr lang="en-US" sz="2200" dirty="0"/>
              <a:t> </a:t>
            </a:r>
            <a:r>
              <a:rPr lang="en-US" sz="2200" dirty="0" err="1"/>
              <a:t>harus</a:t>
            </a:r>
            <a:r>
              <a:rPr lang="en-US" sz="2200" dirty="0"/>
              <a:t> </a:t>
            </a:r>
            <a:r>
              <a:rPr lang="en-US" sz="2200" dirty="0" err="1"/>
              <a:t>dijatuhi</a:t>
            </a:r>
            <a:r>
              <a:rPr lang="en-US" sz="2200" dirty="0"/>
              <a:t> </a:t>
            </a:r>
            <a:r>
              <a:rPr lang="en-US" sz="2200" dirty="0" err="1"/>
              <a:t>hukuman</a:t>
            </a:r>
            <a:r>
              <a:rPr lang="en-US" sz="2200" dirty="0"/>
              <a:t> </a:t>
            </a:r>
            <a:r>
              <a:rPr lang="en-US" sz="2200" dirty="0" err="1"/>
              <a:t>berupa</a:t>
            </a:r>
            <a:r>
              <a:rPr lang="en-US" sz="2200" dirty="0"/>
              <a:t> </a:t>
            </a:r>
            <a:r>
              <a:rPr lang="en-US" sz="2200" dirty="0" err="1"/>
              <a:t>Pemberhentian</a:t>
            </a:r>
            <a:r>
              <a:rPr lang="en-US" sz="2200" dirty="0"/>
              <a:t> </a:t>
            </a:r>
            <a:r>
              <a:rPr lang="en-US" sz="2200" dirty="0" err="1"/>
              <a:t>Tidak</a:t>
            </a:r>
            <a:r>
              <a:rPr lang="en-US" sz="2200" dirty="0"/>
              <a:t> </a:t>
            </a:r>
            <a:r>
              <a:rPr lang="en-US" sz="2200" dirty="0" err="1"/>
              <a:t>Dengan</a:t>
            </a:r>
            <a:r>
              <a:rPr lang="en-US" sz="2200" dirty="0"/>
              <a:t> </a:t>
            </a:r>
            <a:r>
              <a:rPr lang="en-US" sz="2200" dirty="0" err="1"/>
              <a:t>Hormat</a:t>
            </a:r>
            <a:r>
              <a:rPr lang="en-US" sz="2200" dirty="0"/>
              <a:t> </a:t>
            </a:r>
            <a:r>
              <a:rPr lang="en-US" sz="2200" dirty="0" err="1"/>
              <a:t>Sebagai</a:t>
            </a:r>
            <a:r>
              <a:rPr lang="en-US" sz="2200" dirty="0"/>
              <a:t> PNS.</a:t>
            </a:r>
          </a:p>
          <a:p>
            <a:pPr>
              <a:buNone/>
            </a:pPr>
            <a:endParaRPr lang="en-US" sz="1600" dirty="0"/>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0"/>
            <a:ext cx="10458308" cy="6857999"/>
          </a:xfrm>
        </p:spPr>
        <p:txBody>
          <a:bodyPr>
            <a:normAutofit fontScale="92500" lnSpcReduction="10000"/>
          </a:bodyPr>
          <a:lstStyle/>
          <a:p>
            <a:pPr marL="457200" lvl="0" indent="-457200" algn="just">
              <a:buClrTx/>
              <a:buSzPct val="100000"/>
              <a:buFont typeface="+mj-lt"/>
              <a:buAutoNum type="arabicParenR" startAt="4"/>
            </a:pPr>
            <a:r>
              <a:rPr lang="en-US" dirty="0" err="1"/>
              <a:t>Setelah</a:t>
            </a:r>
            <a:r>
              <a:rPr lang="en-US" dirty="0"/>
              <a:t> </a:t>
            </a:r>
            <a:r>
              <a:rPr lang="en-US" dirty="0" err="1"/>
              <a:t>menjalani</a:t>
            </a:r>
            <a:r>
              <a:rPr lang="en-US" dirty="0"/>
              <a:t> </a:t>
            </a:r>
            <a:r>
              <a:rPr lang="en-US" dirty="0" err="1"/>
              <a:t>hukuman</a:t>
            </a:r>
            <a:r>
              <a:rPr lang="en-US" dirty="0"/>
              <a:t> </a:t>
            </a:r>
            <a:r>
              <a:rPr lang="en-US" dirty="0" err="1"/>
              <a:t>pidananya</a:t>
            </a:r>
            <a:r>
              <a:rPr lang="en-US" dirty="0"/>
              <a:t> </a:t>
            </a:r>
            <a:r>
              <a:rPr lang="en-US" dirty="0" err="1"/>
              <a:t>dan</a:t>
            </a:r>
            <a:r>
              <a:rPr lang="en-US" dirty="0"/>
              <a:t> </a:t>
            </a:r>
            <a:r>
              <a:rPr lang="en-US" dirty="0" err="1"/>
              <a:t>kembali</a:t>
            </a:r>
            <a:r>
              <a:rPr lang="en-US" dirty="0"/>
              <a:t> </a:t>
            </a:r>
            <a:r>
              <a:rPr lang="en-US" dirty="0" err="1"/>
              <a:t>melaksanakan</a:t>
            </a:r>
            <a:r>
              <a:rPr lang="en-US" dirty="0"/>
              <a:t> </a:t>
            </a:r>
            <a:r>
              <a:rPr lang="en-US" dirty="0" err="1"/>
              <a:t>tugas</a:t>
            </a:r>
            <a:r>
              <a:rPr lang="en-US" dirty="0"/>
              <a:t>, </a:t>
            </a:r>
            <a:r>
              <a:rPr lang="en-US" dirty="0" err="1"/>
              <a:t>maka</a:t>
            </a:r>
            <a:r>
              <a:rPr lang="en-US" dirty="0"/>
              <a:t> </a:t>
            </a:r>
            <a:r>
              <a:rPr lang="en-US" dirty="0" err="1"/>
              <a:t>permasalahan</a:t>
            </a:r>
            <a:r>
              <a:rPr lang="en-US" dirty="0"/>
              <a:t> yang </a:t>
            </a:r>
            <a:r>
              <a:rPr lang="en-US" dirty="0" err="1"/>
              <a:t>bersangkutan</a:t>
            </a:r>
            <a:r>
              <a:rPr lang="en-US" dirty="0"/>
              <a:t> </a:t>
            </a:r>
            <a:r>
              <a:rPr lang="en-US" dirty="0" err="1"/>
              <a:t>akan</a:t>
            </a:r>
            <a:r>
              <a:rPr lang="en-US" dirty="0"/>
              <a:t> </a:t>
            </a:r>
            <a:r>
              <a:rPr lang="en-US" dirty="0" err="1"/>
              <a:t>dibahas</a:t>
            </a:r>
            <a:r>
              <a:rPr lang="en-US" dirty="0"/>
              <a:t> </a:t>
            </a:r>
            <a:r>
              <a:rPr lang="en-US" dirty="0" err="1"/>
              <a:t>dalam</a:t>
            </a:r>
            <a:r>
              <a:rPr lang="en-US" dirty="0"/>
              <a:t> </a:t>
            </a:r>
            <a:r>
              <a:rPr lang="en-US" dirty="0" err="1"/>
              <a:t>Rapat</a:t>
            </a:r>
            <a:r>
              <a:rPr lang="en-US" dirty="0"/>
              <a:t> </a:t>
            </a:r>
            <a:r>
              <a:rPr lang="en-US" dirty="0" err="1"/>
              <a:t>Dewan</a:t>
            </a:r>
            <a:r>
              <a:rPr lang="en-US" dirty="0"/>
              <a:t> </a:t>
            </a:r>
            <a:r>
              <a:rPr lang="en-US" dirty="0" err="1"/>
              <a:t>Pertimbangan</a:t>
            </a:r>
            <a:r>
              <a:rPr lang="en-US" dirty="0"/>
              <a:t> </a:t>
            </a:r>
            <a:r>
              <a:rPr lang="en-US" dirty="0" err="1"/>
              <a:t>Kepegawaian</a:t>
            </a:r>
            <a:r>
              <a:rPr lang="en-US" dirty="0"/>
              <a:t> </a:t>
            </a:r>
            <a:r>
              <a:rPr lang="en-US" dirty="0" err="1"/>
              <a:t>Provinsi</a:t>
            </a:r>
            <a:r>
              <a:rPr lang="en-US" dirty="0"/>
              <a:t> Nusa Tenggara </a:t>
            </a:r>
            <a:r>
              <a:rPr lang="en-US" dirty="0" err="1"/>
              <a:t>Timur</a:t>
            </a:r>
            <a:r>
              <a:rPr lang="en-US" dirty="0"/>
              <a:t> yang </a:t>
            </a:r>
            <a:r>
              <a:rPr lang="en-US" dirty="0" err="1"/>
              <a:t>dipimpin</a:t>
            </a:r>
            <a:r>
              <a:rPr lang="en-US" dirty="0"/>
              <a:t> </a:t>
            </a:r>
            <a:r>
              <a:rPr lang="en-US" dirty="0" err="1"/>
              <a:t>oleh</a:t>
            </a:r>
            <a:r>
              <a:rPr lang="en-US" dirty="0"/>
              <a:t> </a:t>
            </a:r>
            <a:r>
              <a:rPr lang="en-US" dirty="0" err="1"/>
              <a:t>Sekretaris</a:t>
            </a:r>
            <a:r>
              <a:rPr lang="en-US" dirty="0"/>
              <a:t> Daerah </a:t>
            </a:r>
            <a:r>
              <a:rPr lang="en-US" dirty="0" err="1"/>
              <a:t>Provinsi</a:t>
            </a:r>
            <a:r>
              <a:rPr lang="en-US" dirty="0"/>
              <a:t> Nusa Tenggara </a:t>
            </a:r>
            <a:r>
              <a:rPr lang="en-US" dirty="0" err="1"/>
              <a:t>Timur</a:t>
            </a:r>
            <a:r>
              <a:rPr lang="en-US" dirty="0"/>
              <a:t> </a:t>
            </a:r>
            <a:r>
              <a:rPr lang="en-US" dirty="0" err="1"/>
              <a:t>dan</a:t>
            </a:r>
            <a:r>
              <a:rPr lang="en-US" dirty="0"/>
              <a:t> </a:t>
            </a:r>
            <a:r>
              <a:rPr lang="en-US" dirty="0" err="1"/>
              <a:t>hasilnya</a:t>
            </a:r>
            <a:r>
              <a:rPr lang="en-US" dirty="0"/>
              <a:t> </a:t>
            </a:r>
            <a:r>
              <a:rPr lang="en-US" dirty="0" err="1"/>
              <a:t>kemudian</a:t>
            </a:r>
            <a:r>
              <a:rPr lang="en-US" dirty="0"/>
              <a:t> </a:t>
            </a:r>
            <a:r>
              <a:rPr lang="en-US" dirty="0" err="1"/>
              <a:t>disampaikan</a:t>
            </a:r>
            <a:r>
              <a:rPr lang="en-US" dirty="0"/>
              <a:t> </a:t>
            </a:r>
            <a:r>
              <a:rPr lang="en-US" dirty="0" err="1"/>
              <a:t>kepada</a:t>
            </a:r>
            <a:r>
              <a:rPr lang="en-US" dirty="0"/>
              <a:t> </a:t>
            </a:r>
            <a:r>
              <a:rPr lang="en-US" dirty="0" err="1"/>
              <a:t>Gubernur</a:t>
            </a:r>
            <a:r>
              <a:rPr lang="en-US" dirty="0"/>
              <a:t> </a:t>
            </a:r>
            <a:r>
              <a:rPr lang="en-US" dirty="0" err="1"/>
              <a:t>selaku</a:t>
            </a:r>
            <a:r>
              <a:rPr lang="en-US" dirty="0"/>
              <a:t> PPK </a:t>
            </a:r>
            <a:r>
              <a:rPr lang="en-US" dirty="0" err="1"/>
              <a:t>untuk</a:t>
            </a:r>
            <a:r>
              <a:rPr lang="en-US" dirty="0"/>
              <a:t> </a:t>
            </a:r>
            <a:r>
              <a:rPr lang="en-US" dirty="0" err="1"/>
              <a:t>mendapat</a:t>
            </a:r>
            <a:r>
              <a:rPr lang="en-US" dirty="0"/>
              <a:t> </a:t>
            </a:r>
            <a:r>
              <a:rPr lang="en-US" dirty="0" err="1"/>
              <a:t>persetujuan</a:t>
            </a:r>
            <a:r>
              <a:rPr lang="en-US" dirty="0"/>
              <a:t> </a:t>
            </a:r>
            <a:r>
              <a:rPr lang="en-US" dirty="0" err="1"/>
              <a:t>dan</a:t>
            </a:r>
            <a:r>
              <a:rPr lang="en-US" dirty="0"/>
              <a:t> </a:t>
            </a:r>
            <a:r>
              <a:rPr lang="en-US" dirty="0" err="1"/>
              <a:t>arahan</a:t>
            </a:r>
            <a:r>
              <a:rPr lang="en-US" dirty="0"/>
              <a:t>.</a:t>
            </a:r>
          </a:p>
          <a:p>
            <a:pPr marL="457200" lvl="0" indent="-457200" algn="just">
              <a:buClrTx/>
              <a:buSzPct val="100000"/>
              <a:buFont typeface="+mj-lt"/>
              <a:buAutoNum type="arabicParenR" startAt="5"/>
            </a:pPr>
            <a:r>
              <a:rPr lang="en-US" dirty="0" err="1"/>
              <a:t>Setelah</a:t>
            </a:r>
            <a:r>
              <a:rPr lang="en-US" dirty="0"/>
              <a:t> </a:t>
            </a:r>
            <a:r>
              <a:rPr lang="en-US" dirty="0" err="1"/>
              <a:t>mendapat</a:t>
            </a:r>
            <a:r>
              <a:rPr lang="en-US" dirty="0"/>
              <a:t> </a:t>
            </a:r>
            <a:r>
              <a:rPr lang="en-US" dirty="0" err="1"/>
              <a:t>persetujuan</a:t>
            </a:r>
            <a:r>
              <a:rPr lang="en-US" dirty="0"/>
              <a:t> </a:t>
            </a:r>
            <a:r>
              <a:rPr lang="en-US" dirty="0" err="1"/>
              <a:t>dari</a:t>
            </a:r>
            <a:r>
              <a:rPr lang="en-US" dirty="0"/>
              <a:t> </a:t>
            </a:r>
            <a:r>
              <a:rPr lang="en-US" dirty="0" err="1"/>
              <a:t>Pejabat</a:t>
            </a:r>
            <a:r>
              <a:rPr lang="en-US" dirty="0"/>
              <a:t> Pembina </a:t>
            </a:r>
            <a:r>
              <a:rPr lang="en-US" dirty="0" err="1"/>
              <a:t>Kepegawaian</a:t>
            </a:r>
            <a:r>
              <a:rPr lang="en-US" dirty="0"/>
              <a:t>, </a:t>
            </a:r>
            <a:r>
              <a:rPr lang="en-US" dirty="0" err="1"/>
              <a:t>kemudian</a:t>
            </a:r>
            <a:r>
              <a:rPr lang="en-US" dirty="0"/>
              <a:t> </a:t>
            </a:r>
            <a:r>
              <a:rPr lang="en-US" dirty="0" err="1"/>
              <a:t>Badan</a:t>
            </a:r>
            <a:r>
              <a:rPr lang="en-US" dirty="0"/>
              <a:t> </a:t>
            </a:r>
            <a:r>
              <a:rPr lang="en-US" dirty="0" err="1"/>
              <a:t>Kepegawaian</a:t>
            </a:r>
            <a:r>
              <a:rPr lang="en-US" dirty="0"/>
              <a:t> Daerah </a:t>
            </a:r>
            <a:r>
              <a:rPr lang="en-US" dirty="0" err="1"/>
              <a:t>Provinsi</a:t>
            </a:r>
            <a:r>
              <a:rPr lang="en-US" dirty="0"/>
              <a:t> NTT </a:t>
            </a:r>
            <a:r>
              <a:rPr lang="en-US" dirty="0" err="1"/>
              <a:t>menerbitkan</a:t>
            </a:r>
            <a:r>
              <a:rPr lang="en-US" dirty="0"/>
              <a:t> </a:t>
            </a:r>
            <a:r>
              <a:rPr lang="en-US" dirty="0" err="1"/>
              <a:t>Surat</a:t>
            </a:r>
            <a:r>
              <a:rPr lang="en-US" dirty="0"/>
              <a:t> </a:t>
            </a:r>
            <a:r>
              <a:rPr lang="en-US" dirty="0" err="1"/>
              <a:t>Keputusan</a:t>
            </a:r>
            <a:r>
              <a:rPr lang="en-US" dirty="0"/>
              <a:t> (SK) </a:t>
            </a:r>
            <a:r>
              <a:rPr lang="en-US" dirty="0" err="1"/>
              <a:t>Penjatuhan</a:t>
            </a:r>
            <a:r>
              <a:rPr lang="en-US" dirty="0"/>
              <a:t> </a:t>
            </a:r>
            <a:r>
              <a:rPr lang="en-US" dirty="0" err="1"/>
              <a:t>Hukuman</a:t>
            </a:r>
            <a:r>
              <a:rPr lang="en-US" dirty="0"/>
              <a:t> </a:t>
            </a:r>
            <a:r>
              <a:rPr lang="en-US" dirty="0" err="1"/>
              <a:t>Disiplin</a:t>
            </a:r>
            <a:r>
              <a:rPr lang="en-US" dirty="0"/>
              <a:t> </a:t>
            </a:r>
            <a:r>
              <a:rPr lang="en-US" dirty="0" err="1"/>
              <a:t>terhadap</a:t>
            </a:r>
            <a:r>
              <a:rPr lang="en-US" dirty="0"/>
              <a:t> </a:t>
            </a:r>
            <a:r>
              <a:rPr lang="en-US" dirty="0" err="1"/>
              <a:t>Pegawai</a:t>
            </a:r>
            <a:r>
              <a:rPr lang="en-US" dirty="0"/>
              <a:t> </a:t>
            </a:r>
            <a:r>
              <a:rPr lang="en-US" dirty="0" err="1"/>
              <a:t>Negeri</a:t>
            </a:r>
            <a:r>
              <a:rPr lang="en-US" dirty="0"/>
              <a:t> </a:t>
            </a:r>
            <a:r>
              <a:rPr lang="en-US" dirty="0" err="1"/>
              <a:t>Sipil</a:t>
            </a:r>
            <a:r>
              <a:rPr lang="en-US" dirty="0"/>
              <a:t> yang </a:t>
            </a:r>
            <a:r>
              <a:rPr lang="en-US" dirty="0" err="1"/>
              <a:t>terbukti</a:t>
            </a:r>
            <a:r>
              <a:rPr lang="en-US" dirty="0"/>
              <a:t> </a:t>
            </a:r>
            <a:r>
              <a:rPr lang="en-US" dirty="0" err="1"/>
              <a:t>melakukan</a:t>
            </a:r>
            <a:r>
              <a:rPr lang="en-US" dirty="0"/>
              <a:t> </a:t>
            </a:r>
            <a:r>
              <a:rPr lang="en-US" dirty="0" err="1"/>
              <a:t>pelanggaran</a:t>
            </a:r>
            <a:r>
              <a:rPr lang="en-US" dirty="0"/>
              <a:t> </a:t>
            </a:r>
            <a:r>
              <a:rPr lang="en-US" dirty="0" err="1"/>
              <a:t>bila</a:t>
            </a:r>
            <a:r>
              <a:rPr lang="en-US" dirty="0"/>
              <a:t> </a:t>
            </a:r>
            <a:r>
              <a:rPr lang="en-US" dirty="0" err="1"/>
              <a:t>penjatuhan</a:t>
            </a:r>
            <a:r>
              <a:rPr lang="en-US" dirty="0"/>
              <a:t> </a:t>
            </a:r>
            <a:r>
              <a:rPr lang="en-US" dirty="0" err="1"/>
              <a:t>hukuman</a:t>
            </a:r>
            <a:r>
              <a:rPr lang="en-US" dirty="0"/>
              <a:t> </a:t>
            </a:r>
            <a:r>
              <a:rPr lang="en-US" dirty="0" err="1"/>
              <a:t>disiplinnya</a:t>
            </a:r>
            <a:r>
              <a:rPr lang="en-US" dirty="0"/>
              <a:t> </a:t>
            </a:r>
            <a:r>
              <a:rPr lang="en-US" dirty="0" err="1"/>
              <a:t>menjadi</a:t>
            </a:r>
            <a:r>
              <a:rPr lang="en-US" dirty="0"/>
              <a:t> </a:t>
            </a:r>
            <a:r>
              <a:rPr lang="en-US" dirty="0" err="1"/>
              <a:t>kewenangan</a:t>
            </a:r>
            <a:r>
              <a:rPr lang="en-US" dirty="0"/>
              <a:t> </a:t>
            </a:r>
            <a:r>
              <a:rPr lang="en-US" dirty="0" err="1"/>
              <a:t>Pejabat</a:t>
            </a:r>
            <a:r>
              <a:rPr lang="en-US" dirty="0"/>
              <a:t> Pembina </a:t>
            </a:r>
            <a:r>
              <a:rPr lang="en-US" dirty="0" err="1"/>
              <a:t>Kepegawaian</a:t>
            </a:r>
            <a:r>
              <a:rPr lang="en-US" dirty="0"/>
              <a:t>.</a:t>
            </a:r>
          </a:p>
          <a:p>
            <a:pPr marL="457200" lvl="0" indent="-457200" algn="just">
              <a:buClrTx/>
              <a:buSzPct val="100000"/>
              <a:buFont typeface="+mj-lt"/>
              <a:buAutoNum type="arabicParenR" startAt="6"/>
            </a:pPr>
            <a:r>
              <a:rPr lang="en-US" dirty="0" err="1"/>
              <a:t>Surat</a:t>
            </a:r>
            <a:r>
              <a:rPr lang="en-US" dirty="0"/>
              <a:t> </a:t>
            </a:r>
            <a:r>
              <a:rPr lang="en-US" dirty="0" err="1"/>
              <a:t>Keputusan</a:t>
            </a:r>
            <a:r>
              <a:rPr lang="en-US" dirty="0"/>
              <a:t> (SK) </a:t>
            </a:r>
            <a:r>
              <a:rPr lang="en-US" dirty="0" err="1"/>
              <a:t>Penjatuhan</a:t>
            </a:r>
            <a:r>
              <a:rPr lang="en-US" dirty="0"/>
              <a:t> </a:t>
            </a:r>
            <a:r>
              <a:rPr lang="en-US" dirty="0" err="1"/>
              <a:t>Hukuman</a:t>
            </a:r>
            <a:r>
              <a:rPr lang="en-US" dirty="0"/>
              <a:t> </a:t>
            </a:r>
            <a:r>
              <a:rPr lang="en-US" dirty="0" err="1"/>
              <a:t>Disiplin</a:t>
            </a:r>
            <a:r>
              <a:rPr lang="en-US" dirty="0"/>
              <a:t> </a:t>
            </a:r>
            <a:r>
              <a:rPr lang="en-US" dirty="0" err="1"/>
              <a:t>tersebut</a:t>
            </a:r>
            <a:r>
              <a:rPr lang="en-US" dirty="0"/>
              <a:t> </a:t>
            </a:r>
            <a:r>
              <a:rPr lang="en-US" dirty="0" err="1"/>
              <a:t>lalu</a:t>
            </a:r>
            <a:r>
              <a:rPr lang="en-US" dirty="0"/>
              <a:t> </a:t>
            </a:r>
            <a:r>
              <a:rPr lang="en-US" dirty="0" err="1"/>
              <a:t>disampaikan</a:t>
            </a:r>
            <a:r>
              <a:rPr lang="en-US" dirty="0"/>
              <a:t> </a:t>
            </a:r>
            <a:r>
              <a:rPr lang="en-US" dirty="0" err="1"/>
              <a:t>kepada</a:t>
            </a:r>
            <a:r>
              <a:rPr lang="en-US" dirty="0"/>
              <a:t> </a:t>
            </a:r>
            <a:r>
              <a:rPr lang="en-US" dirty="0" err="1"/>
              <a:t>Pegawai</a:t>
            </a:r>
            <a:r>
              <a:rPr lang="en-US" dirty="0"/>
              <a:t> </a:t>
            </a:r>
            <a:r>
              <a:rPr lang="en-US" dirty="0" err="1"/>
              <a:t>Negeri</a:t>
            </a:r>
            <a:r>
              <a:rPr lang="en-US" dirty="0"/>
              <a:t> </a:t>
            </a:r>
            <a:r>
              <a:rPr lang="en-US" dirty="0" err="1"/>
              <a:t>Sipil</a:t>
            </a:r>
            <a:r>
              <a:rPr lang="en-US" dirty="0"/>
              <a:t> yang </a:t>
            </a:r>
            <a:r>
              <a:rPr lang="en-US" dirty="0" err="1"/>
              <a:t>bersangkutan</a:t>
            </a:r>
            <a:r>
              <a:rPr lang="en-US" dirty="0"/>
              <a:t> </a:t>
            </a:r>
            <a:r>
              <a:rPr lang="en-US" dirty="0" err="1"/>
              <a:t>dan</a:t>
            </a:r>
            <a:r>
              <a:rPr lang="en-US" dirty="0"/>
              <a:t> </a:t>
            </a:r>
            <a:r>
              <a:rPr lang="en-US" dirty="0" err="1"/>
              <a:t>kepada</a:t>
            </a:r>
            <a:r>
              <a:rPr lang="en-US" dirty="0"/>
              <a:t> </a:t>
            </a:r>
            <a:r>
              <a:rPr lang="en-US" dirty="0" err="1"/>
              <a:t>Perangkat</a:t>
            </a:r>
            <a:r>
              <a:rPr lang="en-US" dirty="0"/>
              <a:t> Daerah </a:t>
            </a:r>
            <a:r>
              <a:rPr lang="en-US" dirty="0" err="1"/>
              <a:t>tempat</a:t>
            </a:r>
            <a:r>
              <a:rPr lang="en-US" dirty="0"/>
              <a:t> PNS </a:t>
            </a:r>
            <a:r>
              <a:rPr lang="en-US" dirty="0" err="1"/>
              <a:t>tersebut</a:t>
            </a:r>
            <a:r>
              <a:rPr lang="en-US" dirty="0"/>
              <a:t> </a:t>
            </a:r>
            <a:r>
              <a:rPr lang="en-US" dirty="0" err="1"/>
              <a:t>bekerja</a:t>
            </a:r>
            <a:r>
              <a:rPr lang="en-US" dirty="0"/>
              <a:t> </a:t>
            </a:r>
            <a:r>
              <a:rPr lang="en-US" dirty="0" err="1"/>
              <a:t>serta</a:t>
            </a:r>
            <a:r>
              <a:rPr lang="en-US" dirty="0"/>
              <a:t> Unit </a:t>
            </a:r>
            <a:r>
              <a:rPr lang="en-US" dirty="0" err="1"/>
              <a:t>terkait</a:t>
            </a:r>
            <a:r>
              <a:rPr lang="en-US" dirty="0"/>
              <a:t> </a:t>
            </a:r>
            <a:r>
              <a:rPr lang="en-US" dirty="0" err="1"/>
              <a:t>lainnya</a:t>
            </a:r>
            <a:r>
              <a:rPr lang="en-US" dirty="0"/>
              <a:t>.</a:t>
            </a:r>
          </a:p>
          <a:p>
            <a:pPr marL="457200" lvl="0" indent="-457200" algn="just">
              <a:buClrTx/>
              <a:buSzPct val="100000"/>
              <a:buFont typeface="+mj-lt"/>
              <a:buAutoNum type="arabicParenR" startAt="7"/>
            </a:pPr>
            <a:r>
              <a:rPr lang="en-US" dirty="0" err="1"/>
              <a:t>Apabila</a:t>
            </a:r>
            <a:r>
              <a:rPr lang="en-US" dirty="0"/>
              <a:t> </a:t>
            </a:r>
            <a:r>
              <a:rPr lang="en-US" dirty="0" err="1"/>
              <a:t>penjatuhan</a:t>
            </a:r>
            <a:r>
              <a:rPr lang="en-US" dirty="0"/>
              <a:t> </a:t>
            </a:r>
            <a:r>
              <a:rPr lang="en-US" dirty="0" err="1"/>
              <a:t>hukuman</a:t>
            </a:r>
            <a:r>
              <a:rPr lang="en-US" dirty="0"/>
              <a:t> </a:t>
            </a:r>
            <a:r>
              <a:rPr lang="en-US" dirty="0" err="1"/>
              <a:t>disiplinnya</a:t>
            </a:r>
            <a:r>
              <a:rPr lang="en-US" dirty="0"/>
              <a:t> </a:t>
            </a:r>
            <a:r>
              <a:rPr lang="en-US" dirty="0" err="1"/>
              <a:t>menjadi</a:t>
            </a:r>
            <a:r>
              <a:rPr lang="en-US" dirty="0"/>
              <a:t> </a:t>
            </a:r>
            <a:r>
              <a:rPr lang="en-US" dirty="0" err="1"/>
              <a:t>kewenangan</a:t>
            </a:r>
            <a:r>
              <a:rPr lang="en-US" dirty="0"/>
              <a:t> </a:t>
            </a:r>
            <a:r>
              <a:rPr lang="en-US" dirty="0" err="1"/>
              <a:t>Pejabat</a:t>
            </a:r>
            <a:r>
              <a:rPr lang="en-US" dirty="0"/>
              <a:t> </a:t>
            </a:r>
            <a:r>
              <a:rPr lang="en-US" dirty="0" err="1"/>
              <a:t>pada</a:t>
            </a:r>
            <a:r>
              <a:rPr lang="en-US" dirty="0"/>
              <a:t> </a:t>
            </a:r>
            <a:r>
              <a:rPr lang="en-US" dirty="0" err="1"/>
              <a:t>Perangkat</a:t>
            </a:r>
            <a:r>
              <a:rPr lang="en-US" dirty="0"/>
              <a:t> Daerah, </a:t>
            </a:r>
            <a:r>
              <a:rPr lang="en-US" dirty="0" err="1"/>
              <a:t>maka</a:t>
            </a:r>
            <a:r>
              <a:rPr lang="en-US" dirty="0"/>
              <a:t> </a:t>
            </a:r>
            <a:r>
              <a:rPr lang="en-US" dirty="0" err="1"/>
              <a:t>Badan</a:t>
            </a:r>
            <a:r>
              <a:rPr lang="en-US" dirty="0"/>
              <a:t> </a:t>
            </a:r>
            <a:r>
              <a:rPr lang="en-US" dirty="0" err="1"/>
              <a:t>Kepegawaian</a:t>
            </a:r>
            <a:r>
              <a:rPr lang="en-US" dirty="0"/>
              <a:t> Daerah </a:t>
            </a:r>
            <a:r>
              <a:rPr lang="en-US" dirty="0" err="1"/>
              <a:t>Provinsi</a:t>
            </a:r>
            <a:r>
              <a:rPr lang="en-US" dirty="0"/>
              <a:t> Nusa Tenggara </a:t>
            </a:r>
            <a:r>
              <a:rPr lang="en-US" dirty="0" err="1"/>
              <a:t>Timur</a:t>
            </a:r>
            <a:r>
              <a:rPr lang="en-US" dirty="0"/>
              <a:t> </a:t>
            </a:r>
            <a:r>
              <a:rPr lang="en-US" dirty="0" err="1"/>
              <a:t>akan</a:t>
            </a:r>
            <a:r>
              <a:rPr lang="en-US" dirty="0"/>
              <a:t> </a:t>
            </a:r>
            <a:r>
              <a:rPr lang="en-US" dirty="0" err="1"/>
              <a:t>menyampaikan</a:t>
            </a:r>
            <a:r>
              <a:rPr lang="en-US" dirty="0"/>
              <a:t> </a:t>
            </a:r>
            <a:r>
              <a:rPr lang="en-US" dirty="0" err="1"/>
              <a:t>Hasil</a:t>
            </a:r>
            <a:r>
              <a:rPr lang="en-US" dirty="0"/>
              <a:t> </a:t>
            </a:r>
            <a:r>
              <a:rPr lang="en-US" dirty="0" err="1"/>
              <a:t>Rapat</a:t>
            </a:r>
            <a:r>
              <a:rPr lang="en-US" dirty="0"/>
              <a:t> </a:t>
            </a:r>
            <a:r>
              <a:rPr lang="en-US" dirty="0" err="1"/>
              <a:t>Dewan</a:t>
            </a:r>
            <a:r>
              <a:rPr lang="en-US" dirty="0"/>
              <a:t> </a:t>
            </a:r>
            <a:r>
              <a:rPr lang="en-US" dirty="0" err="1"/>
              <a:t>Pertimbangan</a:t>
            </a:r>
            <a:r>
              <a:rPr lang="en-US" dirty="0"/>
              <a:t> </a:t>
            </a:r>
            <a:r>
              <a:rPr lang="en-US" dirty="0" err="1"/>
              <a:t>Kepegawaian</a:t>
            </a:r>
            <a:r>
              <a:rPr lang="en-US" dirty="0"/>
              <a:t> </a:t>
            </a:r>
            <a:r>
              <a:rPr lang="en-US" dirty="0" err="1"/>
              <a:t>tersebut</a:t>
            </a:r>
            <a:r>
              <a:rPr lang="en-US" dirty="0"/>
              <a:t> </a:t>
            </a:r>
            <a:r>
              <a:rPr lang="en-US" dirty="0" err="1"/>
              <a:t>kepada</a:t>
            </a:r>
            <a:r>
              <a:rPr lang="en-US" dirty="0"/>
              <a:t> </a:t>
            </a:r>
            <a:r>
              <a:rPr lang="en-US" dirty="0" err="1"/>
              <a:t>Pimpinan</a:t>
            </a:r>
            <a:r>
              <a:rPr lang="en-US" dirty="0"/>
              <a:t> </a:t>
            </a:r>
            <a:r>
              <a:rPr lang="en-US" dirty="0" err="1"/>
              <a:t>Perangkat</a:t>
            </a:r>
            <a:r>
              <a:rPr lang="en-US" dirty="0"/>
              <a:t> Daerah </a:t>
            </a:r>
            <a:r>
              <a:rPr lang="en-US" dirty="0" err="1"/>
              <a:t>untuk</a:t>
            </a:r>
            <a:r>
              <a:rPr lang="en-US" dirty="0"/>
              <a:t> </a:t>
            </a:r>
            <a:r>
              <a:rPr lang="en-US" dirty="0" err="1"/>
              <a:t>ditindaklanjuti</a:t>
            </a:r>
            <a:r>
              <a:rPr lang="en-US" dirty="0"/>
              <a:t> </a:t>
            </a:r>
            <a:r>
              <a:rPr lang="en-US" dirty="0" err="1"/>
              <a:t>dan</a:t>
            </a:r>
            <a:r>
              <a:rPr lang="en-US" dirty="0"/>
              <a:t> </a:t>
            </a:r>
            <a:r>
              <a:rPr lang="en-US" dirty="0" err="1"/>
              <a:t>Surat</a:t>
            </a:r>
            <a:r>
              <a:rPr lang="en-US" dirty="0"/>
              <a:t> </a:t>
            </a:r>
            <a:r>
              <a:rPr lang="en-US" dirty="0" err="1"/>
              <a:t>Keputusan</a:t>
            </a:r>
            <a:r>
              <a:rPr lang="en-US" dirty="0"/>
              <a:t> (SK) </a:t>
            </a:r>
            <a:r>
              <a:rPr lang="en-US" dirty="0" err="1"/>
              <a:t>Penjatuhan</a:t>
            </a:r>
            <a:r>
              <a:rPr lang="en-US" dirty="0"/>
              <a:t> </a:t>
            </a:r>
            <a:r>
              <a:rPr lang="en-US" dirty="0" err="1"/>
              <a:t>Hukuman</a:t>
            </a:r>
            <a:r>
              <a:rPr lang="en-US" dirty="0"/>
              <a:t> </a:t>
            </a:r>
            <a:r>
              <a:rPr lang="en-US" dirty="0" err="1"/>
              <a:t>Disiplin</a:t>
            </a:r>
            <a:r>
              <a:rPr lang="en-US" dirty="0"/>
              <a:t> </a:t>
            </a:r>
            <a:r>
              <a:rPr lang="en-US" dirty="0" err="1"/>
              <a:t>disampaikan</a:t>
            </a:r>
            <a:r>
              <a:rPr lang="en-US" dirty="0"/>
              <a:t> </a:t>
            </a:r>
            <a:r>
              <a:rPr lang="en-US" dirty="0" err="1"/>
              <a:t>kepada</a:t>
            </a:r>
            <a:r>
              <a:rPr lang="en-US" dirty="0"/>
              <a:t> </a:t>
            </a:r>
            <a:r>
              <a:rPr lang="en-US" dirty="0" err="1"/>
              <a:t>Pejabat</a:t>
            </a:r>
            <a:r>
              <a:rPr lang="en-US" dirty="0"/>
              <a:t> Pembina </a:t>
            </a:r>
            <a:r>
              <a:rPr lang="en-US" dirty="0" err="1"/>
              <a:t>Kepegawaian</a:t>
            </a:r>
            <a:r>
              <a:rPr lang="en-US" dirty="0"/>
              <a:t> </a:t>
            </a:r>
            <a:r>
              <a:rPr lang="en-US" dirty="0" err="1"/>
              <a:t>sebagai</a:t>
            </a:r>
            <a:r>
              <a:rPr lang="en-US" dirty="0"/>
              <a:t> </a:t>
            </a:r>
            <a:r>
              <a:rPr lang="en-US" dirty="0" err="1"/>
              <a:t>laporan</a:t>
            </a:r>
            <a:r>
              <a:rPr lang="en-US" dirty="0"/>
              <a:t>.</a:t>
            </a:r>
          </a:p>
          <a:p>
            <a:pPr>
              <a:buNone/>
            </a:pPr>
            <a:endParaRPr lang="en-US" dirty="0"/>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18" y="166256"/>
            <a:ext cx="9771206" cy="706580"/>
          </a:xfrm>
        </p:spPr>
        <p:txBody>
          <a:bodyPr>
            <a:noAutofit/>
          </a:bodyPr>
          <a:lstStyle/>
          <a:p>
            <a:pPr>
              <a:buFont typeface="Wingdings" pitchFamily="2" charset="2"/>
              <a:buChar char="Ø"/>
            </a:pPr>
            <a:r>
              <a:rPr lang="en-US" sz="2400" b="1" dirty="0">
                <a:solidFill>
                  <a:schemeClr val="accent1">
                    <a:lumMod val="75000"/>
                  </a:schemeClr>
                </a:solidFill>
                <a:latin typeface="Copperplate Gothic Bold" pitchFamily="34" charset="0"/>
              </a:rPr>
              <a:t> PROSES PENANGANAN PNS YANG MELAKUKAN TINDAK PIDANA KORUPSI/LAINNYA DALAM JABATAN</a:t>
            </a:r>
            <a:endParaRPr lang="en-US" sz="2400" dirty="0"/>
          </a:p>
        </p:txBody>
      </p:sp>
      <p:sp>
        <p:nvSpPr>
          <p:cNvPr id="4" name="Content Placeholder 3">
            <a:extLst>
              <a:ext uri="{FF2B5EF4-FFF2-40B4-BE49-F238E27FC236}">
                <a16:creationId xmlns:a16="http://schemas.microsoft.com/office/drawing/2014/main" id="{60DA9A29-4B1D-478E-AE46-991C7DD005D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5142FF6-43B0-4A93-91A4-FDA331DCBB95}"/>
              </a:ext>
            </a:extLst>
          </p:cNvPr>
          <p:cNvPicPr>
            <a:picLocks noChangeAspect="1"/>
          </p:cNvPicPr>
          <p:nvPr/>
        </p:nvPicPr>
        <p:blipFill>
          <a:blip r:embed="rId2"/>
          <a:stretch>
            <a:fillRect/>
          </a:stretch>
        </p:blipFill>
        <p:spPr>
          <a:xfrm>
            <a:off x="1484310" y="860643"/>
            <a:ext cx="10171686" cy="5664847"/>
          </a:xfrm>
          <a:prstGeom prst="rect">
            <a:avLst/>
          </a:prstGeom>
        </p:spPr>
      </p:pic>
    </p:spTree>
    <p:extLst>
      <p:ext uri="{BB962C8B-B14F-4D97-AF65-F5344CB8AC3E}">
        <p14:creationId xmlns:p14="http://schemas.microsoft.com/office/powerpoint/2010/main" val="3471378168"/>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63236"/>
            <a:ext cx="10018713" cy="734291"/>
          </a:xfrm>
        </p:spPr>
        <p:txBody>
          <a:bodyPr>
            <a:normAutofit fontScale="90000"/>
          </a:bodyPr>
          <a:lstStyle/>
          <a:p>
            <a:r>
              <a:rPr lang="en-US" dirty="0">
                <a:solidFill>
                  <a:schemeClr val="accent1">
                    <a:lumMod val="50000"/>
                  </a:schemeClr>
                </a:solidFill>
                <a:latin typeface="Copperplate Gothic Bold" panose="020E0705020206020404" pitchFamily="34" charset="0"/>
              </a:rPr>
              <a:t>2.PENANGANAN PERCERAIAN PNS</a:t>
            </a:r>
            <a:endParaRPr lang="en-US" dirty="0"/>
          </a:p>
        </p:txBody>
      </p:sp>
      <p:pic>
        <p:nvPicPr>
          <p:cNvPr id="2050" name="Picture 2"/>
          <p:cNvPicPr>
            <a:picLocks noGrp="1" noChangeAspect="1" noChangeArrowheads="1"/>
          </p:cNvPicPr>
          <p:nvPr>
            <p:ph idx="1"/>
          </p:nvPr>
        </p:nvPicPr>
        <p:blipFill>
          <a:blip r:embed="rId2" cstate="print"/>
          <a:srcRect l="25611" t="22414" r="23152" b="6811"/>
          <a:stretch>
            <a:fillRect/>
          </a:stretch>
        </p:blipFill>
        <p:spPr bwMode="auto">
          <a:xfrm>
            <a:off x="1759527" y="1080655"/>
            <a:ext cx="10002982" cy="5583381"/>
          </a:xfrm>
          <a:prstGeom prst="rect">
            <a:avLst/>
          </a:prstGeom>
          <a:noFill/>
          <a:ln w="9525">
            <a:noFill/>
            <a:miter lim="800000"/>
            <a:headEnd/>
            <a:tailEnd/>
          </a:ln>
          <a:effec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831273"/>
            <a:ext cx="10541435" cy="6553200"/>
          </a:xfrm>
        </p:spPr>
        <p:txBody>
          <a:bodyPr>
            <a:normAutofit/>
          </a:bodyPr>
          <a:lstStyle/>
          <a:p>
            <a:pPr>
              <a:buFont typeface="Wingdings" pitchFamily="2" charset="2"/>
              <a:buChar char="ü"/>
            </a:pPr>
            <a:r>
              <a:rPr lang="en-US" b="1" dirty="0" err="1">
                <a:solidFill>
                  <a:schemeClr val="accent1">
                    <a:lumMod val="50000"/>
                  </a:schemeClr>
                </a:solidFill>
              </a:rPr>
              <a:t>Permintaan</a:t>
            </a:r>
            <a:r>
              <a:rPr lang="en-US" b="1" dirty="0">
                <a:solidFill>
                  <a:schemeClr val="accent1">
                    <a:lumMod val="50000"/>
                  </a:schemeClr>
                </a:solidFill>
              </a:rPr>
              <a:t> </a:t>
            </a:r>
            <a:r>
              <a:rPr lang="en-US" b="1" dirty="0" err="1">
                <a:solidFill>
                  <a:schemeClr val="accent1">
                    <a:lumMod val="50000"/>
                  </a:schemeClr>
                </a:solidFill>
              </a:rPr>
              <a:t>izin</a:t>
            </a:r>
            <a:r>
              <a:rPr lang="en-US" b="1" dirty="0">
                <a:solidFill>
                  <a:schemeClr val="accent1">
                    <a:lumMod val="50000"/>
                  </a:schemeClr>
                </a:solidFill>
              </a:rPr>
              <a:t> </a:t>
            </a:r>
            <a:r>
              <a:rPr lang="en-US" b="1" dirty="0" err="1">
                <a:solidFill>
                  <a:schemeClr val="accent1">
                    <a:lumMod val="50000"/>
                  </a:schemeClr>
                </a:solidFill>
              </a:rPr>
              <a:t>untuk</a:t>
            </a:r>
            <a:r>
              <a:rPr lang="en-US" b="1" dirty="0">
                <a:solidFill>
                  <a:schemeClr val="accent1">
                    <a:lumMod val="50000"/>
                  </a:schemeClr>
                </a:solidFill>
              </a:rPr>
              <a:t> </a:t>
            </a:r>
            <a:r>
              <a:rPr lang="en-US" b="1" dirty="0" err="1">
                <a:solidFill>
                  <a:schemeClr val="accent1">
                    <a:lumMod val="50000"/>
                  </a:schemeClr>
                </a:solidFill>
              </a:rPr>
              <a:t>bercerai</a:t>
            </a:r>
            <a:r>
              <a:rPr lang="en-US" b="1" dirty="0">
                <a:solidFill>
                  <a:schemeClr val="accent1">
                    <a:lumMod val="50000"/>
                  </a:schemeClr>
                </a:solidFill>
              </a:rPr>
              <a:t> </a:t>
            </a:r>
            <a:r>
              <a:rPr lang="en-US" b="1" dirty="0" err="1">
                <a:solidFill>
                  <a:schemeClr val="accent1">
                    <a:lumMod val="50000"/>
                  </a:schemeClr>
                </a:solidFill>
              </a:rPr>
              <a:t>diterima</a:t>
            </a:r>
            <a:r>
              <a:rPr lang="en-US" b="1" dirty="0">
                <a:solidFill>
                  <a:schemeClr val="accent1">
                    <a:lumMod val="50000"/>
                  </a:schemeClr>
                </a:solidFill>
              </a:rPr>
              <a:t> </a:t>
            </a:r>
            <a:r>
              <a:rPr lang="en-US" b="1" dirty="0" err="1">
                <a:solidFill>
                  <a:schemeClr val="accent1">
                    <a:lumMod val="50000"/>
                  </a:schemeClr>
                </a:solidFill>
              </a:rPr>
              <a:t>apabila</a:t>
            </a:r>
            <a:r>
              <a:rPr lang="en-US" b="1" dirty="0">
                <a:solidFill>
                  <a:schemeClr val="accent1">
                    <a:lumMod val="50000"/>
                  </a:schemeClr>
                </a:solidFill>
              </a:rPr>
              <a:t>:</a:t>
            </a:r>
          </a:p>
          <a:p>
            <a:pPr marL="457200" indent="-457200">
              <a:buClrTx/>
              <a:buFont typeface="Arial" pitchFamily="34" charset="0"/>
              <a:buChar char="•"/>
            </a:pPr>
            <a:r>
              <a:rPr lang="en-US" dirty="0" err="1"/>
              <a:t>Tidak</a:t>
            </a:r>
            <a:r>
              <a:rPr lang="en-US" dirty="0"/>
              <a:t> </a:t>
            </a:r>
            <a:r>
              <a:rPr lang="en-US" dirty="0" err="1"/>
              <a:t>bertentangan</a:t>
            </a:r>
            <a:r>
              <a:rPr lang="en-US" dirty="0"/>
              <a:t> </a:t>
            </a:r>
            <a:r>
              <a:rPr lang="en-US" dirty="0" err="1"/>
              <a:t>dengan</a:t>
            </a:r>
            <a:r>
              <a:rPr lang="en-US" dirty="0"/>
              <a:t> </a:t>
            </a:r>
            <a:r>
              <a:rPr lang="en-US" dirty="0" err="1"/>
              <a:t>ajaran</a:t>
            </a:r>
            <a:r>
              <a:rPr lang="en-US" dirty="0"/>
              <a:t>/agama yang </a:t>
            </a:r>
            <a:r>
              <a:rPr lang="en-US" dirty="0" err="1"/>
              <a:t>dianutnya</a:t>
            </a:r>
            <a:r>
              <a:rPr lang="en-US" dirty="0"/>
              <a:t>/</a:t>
            </a:r>
            <a:r>
              <a:rPr lang="en-US" dirty="0" err="1"/>
              <a:t>kepercayaan</a:t>
            </a:r>
            <a:r>
              <a:rPr lang="en-US" dirty="0"/>
              <a:t> </a:t>
            </a:r>
            <a:r>
              <a:rPr lang="en-US" dirty="0" err="1"/>
              <a:t>terhadap</a:t>
            </a:r>
            <a:r>
              <a:rPr lang="en-US" dirty="0"/>
              <a:t> </a:t>
            </a:r>
            <a:r>
              <a:rPr lang="en-US" dirty="0" err="1"/>
              <a:t>Tuhan</a:t>
            </a:r>
            <a:r>
              <a:rPr lang="en-US" dirty="0"/>
              <a:t> Yang </a:t>
            </a:r>
            <a:r>
              <a:rPr lang="en-US" dirty="0" err="1"/>
              <a:t>Maha</a:t>
            </a:r>
            <a:r>
              <a:rPr lang="en-US" dirty="0"/>
              <a:t> </a:t>
            </a:r>
            <a:r>
              <a:rPr lang="en-US" dirty="0" err="1"/>
              <a:t>Esa</a:t>
            </a:r>
            <a:endParaRPr lang="en-US" dirty="0"/>
          </a:p>
          <a:p>
            <a:pPr marL="457200" indent="-457200">
              <a:buClrTx/>
              <a:buFont typeface="Arial" pitchFamily="34" charset="0"/>
              <a:buChar char="•"/>
            </a:pPr>
            <a:r>
              <a:rPr lang="en-US" dirty="0" err="1"/>
              <a:t>Tidak</a:t>
            </a:r>
            <a:r>
              <a:rPr lang="en-US" dirty="0"/>
              <a:t> </a:t>
            </a:r>
            <a:r>
              <a:rPr lang="en-US" dirty="0" err="1"/>
              <a:t>bertentangan</a:t>
            </a:r>
            <a:r>
              <a:rPr lang="en-US" dirty="0"/>
              <a:t> </a:t>
            </a:r>
            <a:r>
              <a:rPr lang="en-US" dirty="0" err="1"/>
              <a:t>dengan</a:t>
            </a:r>
            <a:r>
              <a:rPr lang="en-US" dirty="0"/>
              <a:t> </a:t>
            </a:r>
            <a:r>
              <a:rPr lang="en-US" dirty="0" err="1"/>
              <a:t>peraturan</a:t>
            </a:r>
            <a:r>
              <a:rPr lang="en-US" dirty="0"/>
              <a:t> </a:t>
            </a:r>
            <a:r>
              <a:rPr lang="en-US" dirty="0" err="1"/>
              <a:t>perundang-undangan</a:t>
            </a:r>
            <a:r>
              <a:rPr lang="en-US" dirty="0"/>
              <a:t> yang </a:t>
            </a:r>
            <a:r>
              <a:rPr lang="en-US" dirty="0" err="1"/>
              <a:t>berlaku</a:t>
            </a:r>
            <a:endParaRPr lang="en-US" dirty="0"/>
          </a:p>
          <a:p>
            <a:pPr marL="457200" indent="-457200">
              <a:buClrTx/>
              <a:buFont typeface="Arial" pitchFamily="34" charset="0"/>
              <a:buChar char="•"/>
            </a:pPr>
            <a:r>
              <a:rPr lang="en-US" dirty="0" err="1"/>
              <a:t>Ada</a:t>
            </a:r>
            <a:r>
              <a:rPr lang="en-US" dirty="0"/>
              <a:t> </a:t>
            </a:r>
            <a:r>
              <a:rPr lang="en-US" dirty="0" err="1"/>
              <a:t>beberapa</a:t>
            </a:r>
            <a:r>
              <a:rPr lang="en-US" dirty="0"/>
              <a:t>/</a:t>
            </a:r>
            <a:r>
              <a:rPr lang="en-US" dirty="0" err="1"/>
              <a:t>salah</a:t>
            </a:r>
            <a:r>
              <a:rPr lang="en-US" dirty="0"/>
              <a:t> </a:t>
            </a:r>
            <a:r>
              <a:rPr lang="en-US" dirty="0" err="1"/>
              <a:t>satu</a:t>
            </a:r>
            <a:r>
              <a:rPr lang="en-US" dirty="0"/>
              <a:t>  </a:t>
            </a:r>
            <a:r>
              <a:rPr lang="en-US" dirty="0" err="1"/>
              <a:t>alasan</a:t>
            </a:r>
            <a:r>
              <a:rPr lang="en-US" dirty="0"/>
              <a:t> </a:t>
            </a:r>
            <a:r>
              <a:rPr lang="en-US" dirty="0" err="1"/>
              <a:t>perceraian</a:t>
            </a:r>
            <a:r>
              <a:rPr lang="en-US" dirty="0"/>
              <a:t> </a:t>
            </a:r>
            <a:r>
              <a:rPr lang="en-US" dirty="0" err="1"/>
              <a:t>disertai</a:t>
            </a:r>
            <a:r>
              <a:rPr lang="en-US" dirty="0"/>
              <a:t> </a:t>
            </a:r>
            <a:r>
              <a:rPr lang="en-US" dirty="0" err="1"/>
              <a:t>bukti</a:t>
            </a:r>
            <a:endParaRPr lang="en-US" dirty="0"/>
          </a:p>
          <a:p>
            <a:pPr marL="457200" indent="-457200">
              <a:buClrTx/>
              <a:buFont typeface="Arial" pitchFamily="34" charset="0"/>
              <a:buChar char="•"/>
            </a:pPr>
            <a:r>
              <a:rPr lang="en-US" dirty="0" err="1"/>
              <a:t>Alasan</a:t>
            </a:r>
            <a:r>
              <a:rPr lang="en-US" dirty="0"/>
              <a:t> </a:t>
            </a:r>
            <a:r>
              <a:rPr lang="en-US" dirty="0" err="1"/>
              <a:t>perceraian</a:t>
            </a:r>
            <a:r>
              <a:rPr lang="en-US" dirty="0"/>
              <a:t> yang </a:t>
            </a:r>
            <a:r>
              <a:rPr lang="en-US" dirty="0" err="1"/>
              <a:t>dikemukakan</a:t>
            </a:r>
            <a:r>
              <a:rPr lang="en-US" dirty="0"/>
              <a:t> </a:t>
            </a:r>
            <a:r>
              <a:rPr lang="en-US" dirty="0" err="1"/>
              <a:t>tidak</a:t>
            </a:r>
            <a:r>
              <a:rPr lang="en-US" dirty="0"/>
              <a:t> </a:t>
            </a:r>
            <a:r>
              <a:rPr lang="en-US" dirty="0" err="1"/>
              <a:t>bertentangan</a:t>
            </a:r>
            <a:r>
              <a:rPr lang="en-US" dirty="0"/>
              <a:t> </a:t>
            </a:r>
            <a:r>
              <a:rPr lang="en-US" dirty="0" err="1"/>
              <a:t>dengan</a:t>
            </a:r>
            <a:r>
              <a:rPr lang="en-US" dirty="0"/>
              <a:t> </a:t>
            </a:r>
            <a:r>
              <a:rPr lang="en-US" dirty="0" err="1"/>
              <a:t>akal</a:t>
            </a:r>
            <a:r>
              <a:rPr lang="en-US" dirty="0"/>
              <a:t> </a:t>
            </a:r>
            <a:r>
              <a:rPr lang="en-US" dirty="0" err="1"/>
              <a:t>sehat</a:t>
            </a:r>
            <a:endParaRPr lang="en-US" dirty="0"/>
          </a:p>
          <a:p>
            <a:pPr marL="457200" indent="-457200">
              <a:buClrTx/>
              <a:buFont typeface="Arial" pitchFamily="34" charset="0"/>
              <a:buChar char="•"/>
            </a:pPr>
            <a:endParaRPr lang="en-US" dirty="0"/>
          </a:p>
          <a:p>
            <a:pPr marL="457200" indent="-457200">
              <a:buClrTx/>
              <a:buFont typeface="Wingdings" pitchFamily="2" charset="2"/>
              <a:buChar char="ü"/>
            </a:pPr>
            <a:r>
              <a:rPr lang="en-US" b="1" dirty="0" err="1">
                <a:solidFill>
                  <a:schemeClr val="accent1">
                    <a:lumMod val="50000"/>
                  </a:schemeClr>
                </a:solidFill>
              </a:rPr>
              <a:t>Permintaan</a:t>
            </a:r>
            <a:r>
              <a:rPr lang="en-US" b="1" dirty="0">
                <a:solidFill>
                  <a:schemeClr val="accent1">
                    <a:lumMod val="50000"/>
                  </a:schemeClr>
                </a:solidFill>
              </a:rPr>
              <a:t> </a:t>
            </a:r>
            <a:r>
              <a:rPr lang="en-US" b="1" dirty="0" err="1">
                <a:solidFill>
                  <a:schemeClr val="accent1">
                    <a:lumMod val="50000"/>
                  </a:schemeClr>
                </a:solidFill>
              </a:rPr>
              <a:t>izin</a:t>
            </a:r>
            <a:r>
              <a:rPr lang="en-US" b="1" dirty="0">
                <a:solidFill>
                  <a:schemeClr val="accent1">
                    <a:lumMod val="50000"/>
                  </a:schemeClr>
                </a:solidFill>
              </a:rPr>
              <a:t> </a:t>
            </a:r>
            <a:r>
              <a:rPr lang="en-US" b="1" dirty="0" err="1">
                <a:solidFill>
                  <a:schemeClr val="accent1">
                    <a:lumMod val="50000"/>
                  </a:schemeClr>
                </a:solidFill>
              </a:rPr>
              <a:t>untuk</a:t>
            </a:r>
            <a:r>
              <a:rPr lang="en-US" b="1" dirty="0">
                <a:solidFill>
                  <a:schemeClr val="accent1">
                    <a:lumMod val="50000"/>
                  </a:schemeClr>
                </a:solidFill>
              </a:rPr>
              <a:t> </a:t>
            </a:r>
            <a:r>
              <a:rPr lang="en-US" b="1" dirty="0" err="1">
                <a:solidFill>
                  <a:schemeClr val="accent1">
                    <a:lumMod val="50000"/>
                  </a:schemeClr>
                </a:solidFill>
              </a:rPr>
              <a:t>bercerai</a:t>
            </a:r>
            <a:r>
              <a:rPr lang="en-US" b="1" dirty="0">
                <a:solidFill>
                  <a:schemeClr val="accent1">
                    <a:lumMod val="50000"/>
                  </a:schemeClr>
                </a:solidFill>
              </a:rPr>
              <a:t> </a:t>
            </a:r>
            <a:r>
              <a:rPr lang="en-US" b="1" dirty="0" err="1">
                <a:solidFill>
                  <a:schemeClr val="accent1">
                    <a:lumMod val="50000"/>
                  </a:schemeClr>
                </a:solidFill>
              </a:rPr>
              <a:t>ditolak</a:t>
            </a:r>
            <a:r>
              <a:rPr lang="en-US" b="1" dirty="0">
                <a:solidFill>
                  <a:schemeClr val="accent1">
                    <a:lumMod val="50000"/>
                  </a:schemeClr>
                </a:solidFill>
              </a:rPr>
              <a:t> </a:t>
            </a:r>
            <a:r>
              <a:rPr lang="en-US" b="1" dirty="0" err="1">
                <a:solidFill>
                  <a:schemeClr val="accent1">
                    <a:lumMod val="50000"/>
                  </a:schemeClr>
                </a:solidFill>
              </a:rPr>
              <a:t>apabila</a:t>
            </a:r>
            <a:r>
              <a:rPr lang="en-US" b="1" dirty="0">
                <a:solidFill>
                  <a:schemeClr val="accent1">
                    <a:lumMod val="50000"/>
                  </a:schemeClr>
                </a:solidFill>
              </a:rPr>
              <a:t>:</a:t>
            </a:r>
          </a:p>
          <a:p>
            <a:pPr marL="457200" indent="-457200">
              <a:buClrTx/>
            </a:pPr>
            <a:r>
              <a:rPr lang="en-US" dirty="0" err="1"/>
              <a:t>Bertentangan</a:t>
            </a:r>
            <a:r>
              <a:rPr lang="en-US" dirty="0"/>
              <a:t> </a:t>
            </a:r>
            <a:r>
              <a:rPr lang="en-US" dirty="0" err="1"/>
              <a:t>dengan</a:t>
            </a:r>
            <a:r>
              <a:rPr lang="en-US" dirty="0"/>
              <a:t> </a:t>
            </a:r>
            <a:r>
              <a:rPr lang="en-US" dirty="0" err="1"/>
              <a:t>agamanya</a:t>
            </a:r>
            <a:endParaRPr lang="en-US" dirty="0"/>
          </a:p>
          <a:p>
            <a:pPr marL="457200" indent="-457200">
              <a:buClrTx/>
            </a:pPr>
            <a:r>
              <a:rPr lang="en-US" dirty="0" err="1"/>
              <a:t>Tidak</a:t>
            </a:r>
            <a:r>
              <a:rPr lang="en-US" dirty="0"/>
              <a:t> </a:t>
            </a:r>
            <a:r>
              <a:rPr lang="en-US" dirty="0" err="1"/>
              <a:t>ada</a:t>
            </a:r>
            <a:r>
              <a:rPr lang="en-US" dirty="0"/>
              <a:t> </a:t>
            </a:r>
            <a:r>
              <a:rPr lang="en-US" dirty="0" err="1"/>
              <a:t>alasan</a:t>
            </a:r>
            <a:r>
              <a:rPr lang="en-US" dirty="0"/>
              <a:t> </a:t>
            </a:r>
            <a:r>
              <a:rPr lang="en-US" dirty="0" err="1"/>
              <a:t>dan</a:t>
            </a:r>
            <a:r>
              <a:rPr lang="en-US" dirty="0"/>
              <a:t> </a:t>
            </a:r>
            <a:r>
              <a:rPr lang="en-US" dirty="0" err="1"/>
              <a:t>atau</a:t>
            </a:r>
            <a:r>
              <a:rPr lang="en-US" dirty="0"/>
              <a:t> </a:t>
            </a:r>
            <a:r>
              <a:rPr lang="en-US" dirty="0" err="1"/>
              <a:t>buktinya</a:t>
            </a:r>
            <a:endParaRPr lang="en-US" dirty="0"/>
          </a:p>
          <a:p>
            <a:pPr marL="457200" indent="-457200">
              <a:buClrTx/>
            </a:pPr>
            <a:r>
              <a:rPr lang="en-US" dirty="0" err="1"/>
              <a:t>Bertentangan</a:t>
            </a:r>
            <a:r>
              <a:rPr lang="en-US" dirty="0"/>
              <a:t> </a:t>
            </a:r>
            <a:r>
              <a:rPr lang="en-US" dirty="0" err="1"/>
              <a:t>dengan</a:t>
            </a:r>
            <a:r>
              <a:rPr lang="en-US" dirty="0"/>
              <a:t> </a:t>
            </a:r>
            <a:r>
              <a:rPr lang="en-US" dirty="0" err="1"/>
              <a:t>peraturan</a:t>
            </a:r>
            <a:r>
              <a:rPr lang="en-US" dirty="0"/>
              <a:t> </a:t>
            </a:r>
            <a:r>
              <a:rPr lang="en-US" dirty="0" err="1"/>
              <a:t>perundang-undangan</a:t>
            </a:r>
            <a:endParaRPr lang="en-US" dirty="0"/>
          </a:p>
          <a:p>
            <a:pPr marL="457200" indent="-457200">
              <a:buClrTx/>
            </a:pPr>
            <a:r>
              <a:rPr lang="en-US" dirty="0" err="1"/>
              <a:t>Alasan</a:t>
            </a:r>
            <a:r>
              <a:rPr lang="en-US" dirty="0"/>
              <a:t> yang </a:t>
            </a:r>
            <a:r>
              <a:rPr lang="en-US" dirty="0" err="1"/>
              <a:t>dikemukakan</a:t>
            </a:r>
            <a:r>
              <a:rPr lang="en-US" dirty="0"/>
              <a:t> </a:t>
            </a:r>
            <a:r>
              <a:rPr lang="en-US" dirty="0" err="1"/>
              <a:t>tidak</a:t>
            </a:r>
            <a:r>
              <a:rPr lang="en-US" dirty="0"/>
              <a:t> </a:t>
            </a:r>
            <a:r>
              <a:rPr lang="en-US" dirty="0" err="1"/>
              <a:t>masuk</a:t>
            </a:r>
            <a:r>
              <a:rPr lang="en-US" dirty="0"/>
              <a:t> </a:t>
            </a:r>
            <a:r>
              <a:rPr lang="en-US" dirty="0" err="1"/>
              <a:t>akal</a:t>
            </a:r>
            <a:endParaRPr lang="en-US" dirty="0"/>
          </a:p>
          <a:p>
            <a:pPr marL="457200" indent="-457200">
              <a:buClrTx/>
            </a:pPr>
            <a:endParaRPr lang="en-US" b="1" dirty="0"/>
          </a:p>
          <a:p>
            <a:pPr marL="457200" indent="-457200">
              <a:buClrTx/>
              <a:buNone/>
            </a:pPr>
            <a:endParaRPr lang="en-US" dirty="0"/>
          </a:p>
          <a:p>
            <a:endParaRPr lang="en-US" dirty="0"/>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wipe(down)">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0254" y="431074"/>
            <a:ext cx="6400007" cy="6152606"/>
          </a:xfrm>
        </p:spPr>
        <p:txBody>
          <a:bodyPr>
            <a:normAutofit/>
          </a:bodyPr>
          <a:lstStyle/>
          <a:p>
            <a:r>
              <a:rPr lang="en-US" sz="9600" dirty="0">
                <a:solidFill>
                  <a:schemeClr val="accent1">
                    <a:lumMod val="50000"/>
                  </a:schemeClr>
                </a:solidFill>
                <a:latin typeface="Copperplate Gothic Bold" panose="020E0705020206020404" pitchFamily="34" charset="0"/>
              </a:rPr>
              <a:t>II.SUB BIDANG KESRA</a:t>
            </a:r>
            <a:r>
              <a:rPr lang="en-US" sz="9600" dirty="0">
                <a:solidFill>
                  <a:schemeClr val="accent1">
                    <a:lumMod val="50000"/>
                  </a:schemeClr>
                </a:solidFill>
              </a:rPr>
              <a:t> </a:t>
            </a:r>
            <a:endParaRPr lang="en-US" dirty="0"/>
          </a:p>
        </p:txBody>
      </p:sp>
      <p:pic>
        <p:nvPicPr>
          <p:cNvPr id="20482" name="Picture 2" descr="http://indonesiabaik.id/public/uploads/post/3058/190320_tmb_Perhatikan-Kesejahteraan-Gaji-PNS-Naik-5-_MI.png"/>
          <p:cNvPicPr>
            <a:picLocks noChangeAspect="1" noChangeArrowheads="1"/>
          </p:cNvPicPr>
          <p:nvPr/>
        </p:nvPicPr>
        <p:blipFill>
          <a:blip r:embed="rId2" cstate="print"/>
          <a:srcRect t="15407"/>
          <a:stretch>
            <a:fillRect/>
          </a:stretch>
        </p:blipFill>
        <p:spPr bwMode="auto">
          <a:xfrm>
            <a:off x="1457903" y="955963"/>
            <a:ext cx="4180897" cy="4904510"/>
          </a:xfrm>
          <a:prstGeom prst="rect">
            <a:avLst/>
          </a:prstGeom>
          <a:noFill/>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33"/>
          <p:cNvSpPr txBox="1">
            <a:spLocks noGrp="1"/>
          </p:cNvSpPr>
          <p:nvPr>
            <p:ph type="ctrTitle"/>
          </p:nvPr>
        </p:nvSpPr>
        <p:spPr>
          <a:xfrm flipH="1">
            <a:off x="2610522" y="1733607"/>
            <a:ext cx="8833332" cy="2781200"/>
          </a:xfrm>
          <a:prstGeom prst="rect">
            <a:avLst/>
          </a:prstGeom>
        </p:spPr>
        <p:txBody>
          <a:bodyPr spcFirstLastPara="1" vert="horz" wrap="square" lIns="121900" tIns="121900" rIns="121900" bIns="121900" rtlCol="0" anchor="ctr" anchorCtr="0">
            <a:noAutofit/>
          </a:bodyPr>
          <a:lstStyle/>
          <a:p>
            <a:pPr algn="ctr">
              <a:spcBef>
                <a:spcPts val="0"/>
              </a:spcBef>
            </a:pPr>
            <a:r>
              <a:rPr lang="en" sz="7200" dirty="0"/>
              <a:t>Peraturan Pemerintah Nomor 94 Tahun 2021</a:t>
            </a:r>
            <a:br>
              <a:rPr lang="en" sz="7200" dirty="0"/>
            </a:br>
            <a:r>
              <a:rPr lang="en-US" sz="7200" dirty="0"/>
              <a:t>T</a:t>
            </a:r>
            <a:r>
              <a:rPr lang="en" sz="7200" dirty="0"/>
              <a:t>entang </a:t>
            </a:r>
            <a:br>
              <a:rPr lang="en" sz="7200" dirty="0"/>
            </a:br>
            <a:r>
              <a:rPr lang="en-US" sz="7200" dirty="0"/>
              <a:t>Disiplin PNS</a:t>
            </a:r>
            <a:endParaRPr sz="7200" dirty="0"/>
          </a:p>
        </p:txBody>
      </p:sp>
    </p:spTree>
  </p:cSld>
  <p:clrMapOvr>
    <a:masterClrMapping/>
  </p:clrMapOvr>
  <p:transition spd="slow">
    <p:wheel spokes="3"/>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0656" y="2119745"/>
            <a:ext cx="10422368" cy="2895599"/>
          </a:xfrm>
        </p:spPr>
        <p:txBody>
          <a:bodyPr>
            <a:noAutofit/>
          </a:bodyPr>
          <a:lstStyle/>
          <a:p>
            <a:pPr marL="0" indent="0" algn="just">
              <a:buNone/>
            </a:pPr>
            <a:r>
              <a:rPr lang="en-US" sz="2800" b="1" i="1" dirty="0">
                <a:solidFill>
                  <a:srgbClr val="C00000"/>
                </a:solidFill>
                <a:latin typeface="Bookman Old Style" pitchFamily="18" charset="0"/>
              </a:rPr>
              <a:t>MERENCANAKAN DAN MELAKSANAKAN KEGIATAN PENGELOLAAN KESEJAHTERAAN MATERIIL PEGAWAI DAN KEGIATAN PENGELOLAAN PENGHARGAAN DAN TANDA JASA BERDASARKAN KETENTUAN DAN PROSEDUR YANG BERLAKU UNTUK PENINGKATKAN MOTIVASI KERJA PEGAWAI</a:t>
            </a:r>
          </a:p>
        </p:txBody>
      </p:sp>
      <p:sp>
        <p:nvSpPr>
          <p:cNvPr id="4" name="Title 1"/>
          <p:cNvSpPr>
            <a:spLocks noGrp="1"/>
          </p:cNvSpPr>
          <p:nvPr>
            <p:ph type="title"/>
          </p:nvPr>
        </p:nvSpPr>
        <p:spPr>
          <a:xfrm>
            <a:off x="1484311" y="360230"/>
            <a:ext cx="10018713" cy="1318053"/>
          </a:xfrm>
        </p:spPr>
        <p:txBody>
          <a:bodyPr>
            <a:normAutofit/>
          </a:bodyPr>
          <a:lstStyle/>
          <a:p>
            <a:pPr algn="ctr"/>
            <a:r>
              <a:rPr lang="en-US" sz="4000" dirty="0">
                <a:solidFill>
                  <a:schemeClr val="accent1">
                    <a:lumMod val="50000"/>
                  </a:schemeClr>
                </a:solidFill>
                <a:latin typeface="Copperplate Gothic Bold" panose="020E0705020206020404" pitchFamily="34" charset="0"/>
              </a:rPr>
              <a:t>RUMUSAN TUGAS SUB BIDANG KESEJAHTERAAN PEGAWAI</a:t>
            </a:r>
            <a:endParaRPr lang="en-US" sz="4000" dirty="0">
              <a:solidFill>
                <a:schemeClr val="accent1">
                  <a:lumMod val="50000"/>
                </a:schemeClr>
              </a:solidFill>
            </a:endParaRPr>
          </a:p>
        </p:txBody>
      </p:sp>
    </p:spTree>
    <p:extLst>
      <p:ext uri="{BB962C8B-B14F-4D97-AF65-F5344CB8AC3E}">
        <p14:creationId xmlns:p14="http://schemas.microsoft.com/office/powerpoint/2010/main" val="1199339675"/>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782" y="1731818"/>
            <a:ext cx="4336473" cy="623455"/>
          </a:xfrm>
        </p:spPr>
        <p:txBody>
          <a:bodyPr>
            <a:normAutofit/>
          </a:bodyPr>
          <a:lstStyle/>
          <a:p>
            <a:r>
              <a:rPr lang="en-US" sz="2800" b="1" dirty="0">
                <a:solidFill>
                  <a:schemeClr val="accent1">
                    <a:lumMod val="50000"/>
                  </a:schemeClr>
                </a:solidFill>
                <a:latin typeface="Aharoni" pitchFamily="2" charset="-79"/>
                <a:cs typeface="Aharoni" pitchFamily="2" charset="-79"/>
              </a:rPr>
              <a:t>DASAR HUKUM</a:t>
            </a:r>
          </a:p>
        </p:txBody>
      </p:sp>
      <p:pic>
        <p:nvPicPr>
          <p:cNvPr id="6" name="Picture 5" descr="ws_BB8F.tmp"/>
          <p:cNvPicPr>
            <a:picLocks/>
          </p:cNvPicPr>
          <p:nvPr/>
        </p:nvPicPr>
        <p:blipFill>
          <a:blip r:embed="rId2" cstate="print">
            <a:extLst>
              <a:ext uri="{28A0092B-C50C-407E-A947-70E740481C1C}">
                <a14:useLocalDpi xmlns:a14="http://schemas.microsoft.com/office/drawing/2010/main" val="0"/>
              </a:ext>
            </a:extLst>
          </a:blip>
          <a:srcRect t="8562"/>
          <a:stretch>
            <a:fillRect/>
          </a:stretch>
        </p:blipFill>
        <p:spPr bwMode="auto">
          <a:xfrm>
            <a:off x="1787236" y="2286001"/>
            <a:ext cx="4530436" cy="393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ws_C200.tmp"/>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7509" y="235524"/>
            <a:ext cx="5550527" cy="361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cstate="print"/>
          <a:srcRect l="31731" t="35964" r="13962" b="32268"/>
          <a:stretch>
            <a:fillRect/>
          </a:stretch>
        </p:blipFill>
        <p:spPr bwMode="auto">
          <a:xfrm>
            <a:off x="6442362" y="3823855"/>
            <a:ext cx="5541820" cy="2867890"/>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cstate="print"/>
          <a:srcRect l="40996" t="34165" r="26208" b="53447"/>
          <a:stretch>
            <a:fillRect/>
          </a:stretch>
        </p:blipFill>
        <p:spPr bwMode="auto">
          <a:xfrm>
            <a:off x="1842654" y="221673"/>
            <a:ext cx="4558146" cy="1136072"/>
          </a:xfrm>
          <a:prstGeom prst="rect">
            <a:avLst/>
          </a:prstGeom>
          <a:noFill/>
          <a:ln w="9525">
            <a:noFill/>
            <a:miter lim="800000"/>
            <a:headEnd/>
            <a:tailEnd/>
          </a:ln>
          <a:effec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56754"/>
            <a:ext cx="10707689" cy="6492240"/>
          </a:xfrm>
        </p:spPr>
        <p:txBody>
          <a:bodyPr/>
          <a:lstStyle/>
          <a:p>
            <a:endParaRPr lang="en-US" dirty="0"/>
          </a:p>
        </p:txBody>
      </p:sp>
      <p:pic>
        <p:nvPicPr>
          <p:cNvPr id="1029" name="Picture 5"/>
          <p:cNvPicPr>
            <a:picLocks noChangeAspect="1" noChangeArrowheads="1"/>
          </p:cNvPicPr>
          <p:nvPr/>
        </p:nvPicPr>
        <p:blipFill>
          <a:blip r:embed="rId2" cstate="print"/>
          <a:srcRect l="28277" t="25924" r="11453" b="6343"/>
          <a:stretch>
            <a:fillRect/>
          </a:stretch>
        </p:blipFill>
        <p:spPr bwMode="auto">
          <a:xfrm>
            <a:off x="1895302" y="235531"/>
            <a:ext cx="10076205" cy="6035040"/>
          </a:xfrm>
          <a:prstGeom prst="rect">
            <a:avLst/>
          </a:prstGeom>
          <a:noFill/>
          <a:ln w="9525">
            <a:noFill/>
            <a:miter lim="800000"/>
            <a:headEnd/>
            <a:tailEnd/>
          </a:ln>
          <a:effectLst/>
        </p:spPr>
      </p:pic>
    </p:spTree>
  </p:cSld>
  <p:clrMapOvr>
    <a:masterClrMapping/>
  </p:clrMapOvr>
  <p:transition spd="slow">
    <p:wheel spokes="3"/>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8218" t="29171" r="11407" b="6294"/>
          <a:stretch>
            <a:fillRect/>
          </a:stretch>
        </p:blipFill>
        <p:spPr bwMode="auto">
          <a:xfrm>
            <a:off x="1551708" y="387928"/>
            <a:ext cx="10515600" cy="5348879"/>
          </a:xfrm>
          <a:prstGeom prst="rect">
            <a:avLst/>
          </a:prstGeom>
          <a:noFill/>
          <a:ln w="9525">
            <a:noFill/>
            <a:miter lim="800000"/>
            <a:headEnd/>
            <a:tailEnd/>
          </a:ln>
          <a:effectLst/>
        </p:spPr>
      </p:pic>
    </p:spTree>
  </p:cSld>
  <p:clrMapOvr>
    <a:masterClrMapping/>
  </p:clrMapOvr>
  <p:transition spd="slow">
    <p:wheel spokes="3"/>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l="28431" t="25774" r="11300" b="6294"/>
          <a:stretch>
            <a:fillRect/>
          </a:stretch>
        </p:blipFill>
        <p:spPr bwMode="auto">
          <a:xfrm>
            <a:off x="1981199" y="249381"/>
            <a:ext cx="10058400" cy="6183442"/>
          </a:xfrm>
          <a:prstGeom prst="rect">
            <a:avLst/>
          </a:prstGeom>
          <a:noFill/>
          <a:ln w="9525">
            <a:noFill/>
            <a:miter lim="800000"/>
            <a:headEnd/>
            <a:tailEnd/>
          </a:ln>
          <a:effectLst/>
        </p:spPr>
      </p:pic>
    </p:spTree>
  </p:cSld>
  <p:clrMapOvr>
    <a:masterClrMapping/>
  </p:clrMapOvr>
  <p:transition spd="slow">
    <p:wheel spokes="3"/>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28430" t="25974" r="11300" b="5894"/>
          <a:stretch>
            <a:fillRect/>
          </a:stretch>
        </p:blipFill>
        <p:spPr bwMode="auto">
          <a:xfrm>
            <a:off x="1842656" y="263237"/>
            <a:ext cx="9875520" cy="5949744"/>
          </a:xfrm>
          <a:prstGeom prst="rect">
            <a:avLst/>
          </a:prstGeom>
          <a:noFill/>
          <a:ln w="9525">
            <a:noFill/>
            <a:miter lim="800000"/>
            <a:headEnd/>
            <a:tailEnd/>
          </a:ln>
          <a:effectLst/>
        </p:spPr>
      </p:pic>
    </p:spTree>
  </p:cSld>
  <p:clrMapOvr>
    <a:masterClrMapping/>
  </p:clrMapOvr>
  <p:transition spd="slow">
    <p:wheel spokes="3"/>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28537" t="38765" r="11620" b="21319"/>
          <a:stretch>
            <a:fillRect/>
          </a:stretch>
        </p:blipFill>
        <p:spPr bwMode="auto">
          <a:xfrm>
            <a:off x="1613187" y="-1"/>
            <a:ext cx="10289126" cy="36576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l="35565" t="27972" r="17264" b="21479"/>
          <a:stretch>
            <a:fillRect/>
          </a:stretch>
        </p:blipFill>
        <p:spPr bwMode="auto">
          <a:xfrm>
            <a:off x="3643745" y="3728170"/>
            <a:ext cx="7883237" cy="3129829"/>
          </a:xfrm>
          <a:prstGeom prst="rect">
            <a:avLst/>
          </a:prstGeom>
          <a:noFill/>
          <a:ln w="9525">
            <a:noFill/>
            <a:miter lim="800000"/>
            <a:headEnd/>
            <a:tailEnd/>
          </a:ln>
          <a:effectLst/>
        </p:spPr>
      </p:pic>
    </p:spTree>
  </p:cSld>
  <p:clrMapOvr>
    <a:masterClrMapping/>
  </p:clrMapOvr>
  <p:transition spd="slow">
    <p:wheel spokes="3"/>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3080" r="3087"/>
          <a:stretch>
            <a:fillRect/>
          </a:stretch>
        </p:blipFill>
        <p:spPr bwMode="auto">
          <a:xfrm>
            <a:off x="2008909" y="180107"/>
            <a:ext cx="9973620" cy="6035040"/>
          </a:xfrm>
          <a:prstGeom prst="rect">
            <a:avLst/>
          </a:prstGeom>
          <a:noFill/>
          <a:ln w="9525">
            <a:noFill/>
            <a:miter lim="800000"/>
            <a:headEnd/>
            <a:tailEnd/>
          </a:ln>
          <a:effectLst/>
        </p:spPr>
      </p:pic>
    </p:spTree>
  </p:cSld>
  <p:clrMapOvr>
    <a:masterClrMapping/>
  </p:clrMapOvr>
  <p:transition spd="slow">
    <p:wheel spokes="3"/>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3195" r="3314"/>
          <a:stretch>
            <a:fillRect/>
          </a:stretch>
        </p:blipFill>
        <p:spPr bwMode="auto">
          <a:xfrm>
            <a:off x="1686105" y="0"/>
            <a:ext cx="6994461" cy="420624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l="7347" t="23674" r="6296" b="21212"/>
          <a:stretch>
            <a:fillRect/>
          </a:stretch>
        </p:blipFill>
        <p:spPr bwMode="auto">
          <a:xfrm>
            <a:off x="4546864" y="3837707"/>
            <a:ext cx="7390298" cy="2784765"/>
          </a:xfrm>
          <a:prstGeom prst="rect">
            <a:avLst/>
          </a:prstGeom>
          <a:noFill/>
          <a:ln w="9525">
            <a:noFill/>
            <a:miter lim="800000"/>
            <a:headEnd/>
            <a:tailEnd/>
          </a:ln>
          <a:effectLst/>
        </p:spPr>
      </p:pic>
    </p:spTree>
  </p:cSld>
  <p:clrMapOvr>
    <a:masterClrMapping/>
  </p:clrMapOvr>
  <p:transition spd="slow">
    <p:wheel spokes="3"/>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194" r="3208"/>
          <a:stretch>
            <a:fillRect/>
          </a:stretch>
        </p:blipFill>
        <p:spPr bwMode="auto">
          <a:xfrm>
            <a:off x="1773390" y="218903"/>
            <a:ext cx="9742514" cy="5852160"/>
          </a:xfrm>
          <a:prstGeom prst="rect">
            <a:avLst/>
          </a:prstGeom>
          <a:noFill/>
          <a:ln w="9525">
            <a:noFill/>
            <a:miter lim="800000"/>
            <a:headEnd/>
            <a:tailEnd/>
          </a:ln>
          <a:effectLst/>
        </p:spPr>
      </p:pic>
    </p:spTree>
  </p:cSld>
  <p:clrMapOvr>
    <a:masterClrMapping/>
  </p:clrMapOvr>
  <p:transition spd="slow">
    <p:wheel spokes="3"/>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44"/>
          <p:cNvPicPr preferRelativeResize="0"/>
          <p:nvPr/>
        </p:nvPicPr>
        <p:blipFill rotWithShape="1">
          <a:blip r:embed="rId3">
            <a:alphaModFix/>
          </a:blip>
          <a:srcRect l="3479" t="25686" r="3488" b="36754"/>
          <a:stretch/>
        </p:blipFill>
        <p:spPr>
          <a:xfrm>
            <a:off x="437880" y="228177"/>
            <a:ext cx="11342400" cy="2571353"/>
          </a:xfrm>
          <a:prstGeom prst="rect">
            <a:avLst/>
          </a:prstGeom>
          <a:noFill/>
          <a:ln>
            <a:noFill/>
          </a:ln>
        </p:spPr>
      </p:pic>
      <p:sp>
        <p:nvSpPr>
          <p:cNvPr id="455" name="Google Shape;455;p44"/>
          <p:cNvSpPr/>
          <p:nvPr/>
        </p:nvSpPr>
        <p:spPr>
          <a:xfrm>
            <a:off x="437880" y="223529"/>
            <a:ext cx="11342400" cy="2576000"/>
          </a:xfrm>
          <a:prstGeom prst="rect">
            <a:avLst/>
          </a:prstGeom>
          <a:solidFill>
            <a:srgbClr val="2A2828">
              <a:alpha val="67600"/>
            </a:srgbClr>
          </a:solidFill>
          <a:ln>
            <a:noFill/>
          </a:ln>
        </p:spPr>
        <p:txBody>
          <a:bodyPr spcFirstLastPara="1" wrap="square" lIns="121900" tIns="121900" rIns="121900" bIns="121900" anchor="ctr" anchorCtr="0">
            <a:noAutofit/>
          </a:bodyPr>
          <a:lstStyle/>
          <a:p>
            <a:endParaRPr sz="2400"/>
          </a:p>
        </p:txBody>
      </p:sp>
      <p:grpSp>
        <p:nvGrpSpPr>
          <p:cNvPr id="459" name="Google Shape;459;p44"/>
          <p:cNvGrpSpPr/>
          <p:nvPr/>
        </p:nvGrpSpPr>
        <p:grpSpPr>
          <a:xfrm>
            <a:off x="4676499" y="4058033"/>
            <a:ext cx="1140000" cy="1140000"/>
            <a:chOff x="3420507" y="2811000"/>
            <a:chExt cx="855000" cy="855000"/>
          </a:xfrm>
        </p:grpSpPr>
        <p:sp>
          <p:nvSpPr>
            <p:cNvPr id="457" name="Google Shape;457;p44"/>
            <p:cNvSpPr/>
            <p:nvPr/>
          </p:nvSpPr>
          <p:spPr>
            <a:xfrm>
              <a:off x="3420507" y="2811000"/>
              <a:ext cx="855000" cy="855000"/>
            </a:xfrm>
            <a:prstGeom prst="rect">
              <a:avLst/>
            </a:prstGeom>
            <a:noFill/>
            <a:ln w="9525" cap="flat" cmpd="sng">
              <a:solidFill>
                <a:srgbClr val="E9B24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0" name="Google Shape;460;p44"/>
            <p:cNvSpPr/>
            <p:nvPr/>
          </p:nvSpPr>
          <p:spPr>
            <a:xfrm>
              <a:off x="3888338" y="3355500"/>
              <a:ext cx="187525" cy="77975"/>
            </a:xfrm>
            <a:custGeom>
              <a:avLst/>
              <a:gdLst/>
              <a:ahLst/>
              <a:cxnLst/>
              <a:rect l="l" t="t" r="r" b="b"/>
              <a:pathLst>
                <a:path w="7501" h="3119" extrusionOk="0">
                  <a:moveTo>
                    <a:pt x="5312" y="601"/>
                  </a:moveTo>
                  <a:cubicBezTo>
                    <a:pt x="5530" y="601"/>
                    <a:pt x="5640" y="710"/>
                    <a:pt x="5640" y="929"/>
                  </a:cubicBezTo>
                  <a:lnTo>
                    <a:pt x="5640" y="1258"/>
                  </a:lnTo>
                  <a:lnTo>
                    <a:pt x="1861" y="1258"/>
                  </a:lnTo>
                  <a:lnTo>
                    <a:pt x="1861" y="929"/>
                  </a:lnTo>
                  <a:cubicBezTo>
                    <a:pt x="1861" y="710"/>
                    <a:pt x="1971" y="601"/>
                    <a:pt x="2190" y="601"/>
                  </a:cubicBezTo>
                  <a:close/>
                  <a:moveTo>
                    <a:pt x="6568" y="1862"/>
                  </a:moveTo>
                  <a:cubicBezTo>
                    <a:pt x="6787" y="1862"/>
                    <a:pt x="6897" y="1971"/>
                    <a:pt x="6897" y="2190"/>
                  </a:cubicBezTo>
                  <a:lnTo>
                    <a:pt x="6897" y="2519"/>
                  </a:lnTo>
                  <a:lnTo>
                    <a:pt x="604" y="2519"/>
                  </a:lnTo>
                  <a:lnTo>
                    <a:pt x="604" y="2190"/>
                  </a:lnTo>
                  <a:cubicBezTo>
                    <a:pt x="604" y="1971"/>
                    <a:pt x="714" y="1862"/>
                    <a:pt x="933" y="1862"/>
                  </a:cubicBezTo>
                  <a:close/>
                  <a:moveTo>
                    <a:pt x="2190" y="1"/>
                  </a:moveTo>
                  <a:cubicBezTo>
                    <a:pt x="1642" y="1"/>
                    <a:pt x="1261" y="382"/>
                    <a:pt x="1261" y="929"/>
                  </a:cubicBezTo>
                  <a:lnTo>
                    <a:pt x="1261" y="1258"/>
                  </a:lnTo>
                  <a:lnTo>
                    <a:pt x="933" y="1258"/>
                  </a:lnTo>
                  <a:cubicBezTo>
                    <a:pt x="386" y="1258"/>
                    <a:pt x="0" y="1643"/>
                    <a:pt x="0" y="2190"/>
                  </a:cubicBezTo>
                  <a:lnTo>
                    <a:pt x="0" y="2790"/>
                  </a:lnTo>
                  <a:cubicBezTo>
                    <a:pt x="0" y="2957"/>
                    <a:pt x="110" y="3119"/>
                    <a:pt x="276" y="3119"/>
                  </a:cubicBezTo>
                  <a:lnTo>
                    <a:pt x="7225" y="3119"/>
                  </a:lnTo>
                  <a:cubicBezTo>
                    <a:pt x="7391" y="3119"/>
                    <a:pt x="7501" y="2957"/>
                    <a:pt x="7501" y="2790"/>
                  </a:cubicBezTo>
                  <a:lnTo>
                    <a:pt x="7501" y="2190"/>
                  </a:lnTo>
                  <a:cubicBezTo>
                    <a:pt x="7501" y="1643"/>
                    <a:pt x="7116" y="1258"/>
                    <a:pt x="6568" y="1258"/>
                  </a:cubicBezTo>
                  <a:lnTo>
                    <a:pt x="6240" y="1258"/>
                  </a:lnTo>
                  <a:lnTo>
                    <a:pt x="6240" y="929"/>
                  </a:lnTo>
                  <a:cubicBezTo>
                    <a:pt x="6240" y="382"/>
                    <a:pt x="5859" y="1"/>
                    <a:pt x="531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1" name="Google Shape;461;p44"/>
            <p:cNvSpPr/>
            <p:nvPr/>
          </p:nvSpPr>
          <p:spPr>
            <a:xfrm>
              <a:off x="3620138" y="3043525"/>
              <a:ext cx="366725" cy="365325"/>
            </a:xfrm>
            <a:custGeom>
              <a:avLst/>
              <a:gdLst/>
              <a:ahLst/>
              <a:cxnLst/>
              <a:rect l="l" t="t" r="r" b="b"/>
              <a:pathLst>
                <a:path w="14669" h="14613" extrusionOk="0">
                  <a:moveTo>
                    <a:pt x="8377" y="601"/>
                  </a:moveTo>
                  <a:cubicBezTo>
                    <a:pt x="8486" y="601"/>
                    <a:pt x="8539" y="601"/>
                    <a:pt x="8648" y="710"/>
                  </a:cubicBezTo>
                  <a:cubicBezTo>
                    <a:pt x="8758" y="820"/>
                    <a:pt x="8758" y="1039"/>
                    <a:pt x="8648" y="1148"/>
                  </a:cubicBezTo>
                  <a:lnTo>
                    <a:pt x="6844" y="2956"/>
                  </a:lnTo>
                  <a:cubicBezTo>
                    <a:pt x="6790" y="3011"/>
                    <a:pt x="6707" y="3038"/>
                    <a:pt x="6618" y="3038"/>
                  </a:cubicBezTo>
                  <a:cubicBezTo>
                    <a:pt x="6529" y="3038"/>
                    <a:pt x="6433" y="3011"/>
                    <a:pt x="6350" y="2956"/>
                  </a:cubicBezTo>
                  <a:cubicBezTo>
                    <a:pt x="6240" y="2790"/>
                    <a:pt x="6240" y="2571"/>
                    <a:pt x="6350" y="2462"/>
                  </a:cubicBezTo>
                  <a:lnTo>
                    <a:pt x="8158" y="710"/>
                  </a:lnTo>
                  <a:cubicBezTo>
                    <a:pt x="8210" y="601"/>
                    <a:pt x="8320" y="601"/>
                    <a:pt x="8377" y="601"/>
                  </a:cubicBezTo>
                  <a:close/>
                  <a:moveTo>
                    <a:pt x="8596" y="2024"/>
                  </a:moveTo>
                  <a:lnTo>
                    <a:pt x="9253" y="2628"/>
                  </a:lnTo>
                  <a:lnTo>
                    <a:pt x="8320" y="3556"/>
                  </a:lnTo>
                  <a:lnTo>
                    <a:pt x="7720" y="2899"/>
                  </a:lnTo>
                  <a:lnTo>
                    <a:pt x="8596" y="2024"/>
                  </a:lnTo>
                  <a:close/>
                  <a:moveTo>
                    <a:pt x="9909" y="2847"/>
                  </a:moveTo>
                  <a:lnTo>
                    <a:pt x="11823" y="4760"/>
                  </a:lnTo>
                  <a:lnTo>
                    <a:pt x="10457" y="6131"/>
                  </a:lnTo>
                  <a:lnTo>
                    <a:pt x="8539" y="4213"/>
                  </a:lnTo>
                  <a:lnTo>
                    <a:pt x="8539" y="4161"/>
                  </a:lnTo>
                  <a:lnTo>
                    <a:pt x="9852" y="2847"/>
                  </a:lnTo>
                  <a:close/>
                  <a:moveTo>
                    <a:pt x="8596" y="5146"/>
                  </a:moveTo>
                  <a:lnTo>
                    <a:pt x="9524" y="6021"/>
                  </a:lnTo>
                  <a:lnTo>
                    <a:pt x="8924" y="6678"/>
                  </a:lnTo>
                  <a:cubicBezTo>
                    <a:pt x="8869" y="6733"/>
                    <a:pt x="8787" y="6760"/>
                    <a:pt x="8698" y="6760"/>
                  </a:cubicBezTo>
                  <a:cubicBezTo>
                    <a:pt x="8609" y="6760"/>
                    <a:pt x="8513" y="6733"/>
                    <a:pt x="8429" y="6678"/>
                  </a:cubicBezTo>
                  <a:lnTo>
                    <a:pt x="7992" y="6183"/>
                  </a:lnTo>
                  <a:cubicBezTo>
                    <a:pt x="7882" y="6074"/>
                    <a:pt x="7882" y="5855"/>
                    <a:pt x="7992" y="5746"/>
                  </a:cubicBezTo>
                  <a:lnTo>
                    <a:pt x="8596" y="5146"/>
                  </a:lnTo>
                  <a:close/>
                  <a:moveTo>
                    <a:pt x="12042" y="5417"/>
                  </a:moveTo>
                  <a:lnTo>
                    <a:pt x="12646" y="6021"/>
                  </a:lnTo>
                  <a:lnTo>
                    <a:pt x="11713" y="6950"/>
                  </a:lnTo>
                  <a:lnTo>
                    <a:pt x="11114" y="6350"/>
                  </a:lnTo>
                  <a:lnTo>
                    <a:pt x="12042" y="5417"/>
                  </a:lnTo>
                  <a:close/>
                  <a:moveTo>
                    <a:pt x="13741" y="5912"/>
                  </a:moveTo>
                  <a:cubicBezTo>
                    <a:pt x="13793" y="5912"/>
                    <a:pt x="13903" y="5965"/>
                    <a:pt x="13960" y="6021"/>
                  </a:cubicBezTo>
                  <a:cubicBezTo>
                    <a:pt x="14012" y="6074"/>
                    <a:pt x="14069" y="6183"/>
                    <a:pt x="14069" y="6240"/>
                  </a:cubicBezTo>
                  <a:cubicBezTo>
                    <a:pt x="14069" y="6350"/>
                    <a:pt x="14012" y="6459"/>
                    <a:pt x="13960" y="6512"/>
                  </a:cubicBezTo>
                  <a:lnTo>
                    <a:pt x="12208" y="8263"/>
                  </a:lnTo>
                  <a:cubicBezTo>
                    <a:pt x="12125" y="8347"/>
                    <a:pt x="12029" y="8388"/>
                    <a:pt x="11939" y="8388"/>
                  </a:cubicBezTo>
                  <a:cubicBezTo>
                    <a:pt x="11850" y="8388"/>
                    <a:pt x="11768" y="8347"/>
                    <a:pt x="11713" y="8263"/>
                  </a:cubicBezTo>
                  <a:cubicBezTo>
                    <a:pt x="11604" y="8154"/>
                    <a:pt x="11604" y="7935"/>
                    <a:pt x="11713" y="7825"/>
                  </a:cubicBezTo>
                  <a:lnTo>
                    <a:pt x="13522" y="6021"/>
                  </a:lnTo>
                  <a:cubicBezTo>
                    <a:pt x="13574" y="5965"/>
                    <a:pt x="13631" y="5912"/>
                    <a:pt x="13741" y="5912"/>
                  </a:cubicBezTo>
                  <a:close/>
                  <a:moveTo>
                    <a:pt x="7611" y="6621"/>
                  </a:moveTo>
                  <a:lnTo>
                    <a:pt x="8048" y="7059"/>
                  </a:lnTo>
                  <a:lnTo>
                    <a:pt x="1205" y="13956"/>
                  </a:lnTo>
                  <a:cubicBezTo>
                    <a:pt x="1095" y="14013"/>
                    <a:pt x="1043" y="14065"/>
                    <a:pt x="933" y="14065"/>
                  </a:cubicBezTo>
                  <a:cubicBezTo>
                    <a:pt x="876" y="14065"/>
                    <a:pt x="767" y="14013"/>
                    <a:pt x="714" y="13956"/>
                  </a:cubicBezTo>
                  <a:cubicBezTo>
                    <a:pt x="657" y="13903"/>
                    <a:pt x="605" y="13794"/>
                    <a:pt x="605" y="13684"/>
                  </a:cubicBezTo>
                  <a:cubicBezTo>
                    <a:pt x="605" y="13627"/>
                    <a:pt x="657" y="13518"/>
                    <a:pt x="714" y="13465"/>
                  </a:cubicBezTo>
                  <a:lnTo>
                    <a:pt x="7554" y="6621"/>
                  </a:lnTo>
                  <a:close/>
                  <a:moveTo>
                    <a:pt x="8377" y="1"/>
                  </a:moveTo>
                  <a:cubicBezTo>
                    <a:pt x="8158" y="1"/>
                    <a:pt x="7939" y="110"/>
                    <a:pt x="7720" y="272"/>
                  </a:cubicBezTo>
                  <a:lnTo>
                    <a:pt x="5969" y="2024"/>
                  </a:lnTo>
                  <a:cubicBezTo>
                    <a:pt x="5802" y="2243"/>
                    <a:pt x="5693" y="2462"/>
                    <a:pt x="5693" y="2681"/>
                  </a:cubicBezTo>
                  <a:cubicBezTo>
                    <a:pt x="5693" y="2956"/>
                    <a:pt x="5802" y="3175"/>
                    <a:pt x="5969" y="3337"/>
                  </a:cubicBezTo>
                  <a:cubicBezTo>
                    <a:pt x="6131" y="3556"/>
                    <a:pt x="6350" y="3613"/>
                    <a:pt x="6625" y="3613"/>
                  </a:cubicBezTo>
                  <a:cubicBezTo>
                    <a:pt x="6844" y="3613"/>
                    <a:pt x="7063" y="3556"/>
                    <a:pt x="7282" y="3337"/>
                  </a:cubicBezTo>
                  <a:lnTo>
                    <a:pt x="7939" y="4051"/>
                  </a:lnTo>
                  <a:lnTo>
                    <a:pt x="7939" y="4213"/>
                  </a:lnTo>
                  <a:cubicBezTo>
                    <a:pt x="7939" y="4379"/>
                    <a:pt x="7992" y="4489"/>
                    <a:pt x="8101" y="4651"/>
                  </a:cubicBezTo>
                  <a:lnTo>
                    <a:pt x="8210" y="4708"/>
                  </a:lnTo>
                  <a:lnTo>
                    <a:pt x="7611" y="5308"/>
                  </a:lnTo>
                  <a:cubicBezTo>
                    <a:pt x="7392" y="5527"/>
                    <a:pt x="7282" y="5803"/>
                    <a:pt x="7335" y="6021"/>
                  </a:cubicBezTo>
                  <a:lnTo>
                    <a:pt x="276" y="13080"/>
                  </a:lnTo>
                  <a:cubicBezTo>
                    <a:pt x="110" y="13246"/>
                    <a:pt x="0" y="13465"/>
                    <a:pt x="0" y="13684"/>
                  </a:cubicBezTo>
                  <a:cubicBezTo>
                    <a:pt x="0" y="13956"/>
                    <a:pt x="110" y="14175"/>
                    <a:pt x="276" y="14341"/>
                  </a:cubicBezTo>
                  <a:cubicBezTo>
                    <a:pt x="495" y="14560"/>
                    <a:pt x="714" y="14612"/>
                    <a:pt x="933" y="14612"/>
                  </a:cubicBezTo>
                  <a:cubicBezTo>
                    <a:pt x="1205" y="14612"/>
                    <a:pt x="1424" y="14560"/>
                    <a:pt x="1590" y="14341"/>
                  </a:cubicBezTo>
                  <a:lnTo>
                    <a:pt x="8648" y="7335"/>
                  </a:lnTo>
                  <a:lnTo>
                    <a:pt x="8705" y="7335"/>
                  </a:lnTo>
                  <a:cubicBezTo>
                    <a:pt x="8924" y="7335"/>
                    <a:pt x="9143" y="7278"/>
                    <a:pt x="9362" y="7059"/>
                  </a:cubicBezTo>
                  <a:lnTo>
                    <a:pt x="9962" y="6459"/>
                  </a:lnTo>
                  <a:lnTo>
                    <a:pt x="10019" y="6512"/>
                  </a:lnTo>
                  <a:cubicBezTo>
                    <a:pt x="10128" y="6678"/>
                    <a:pt x="10290" y="6731"/>
                    <a:pt x="10457" y="6731"/>
                  </a:cubicBezTo>
                  <a:cubicBezTo>
                    <a:pt x="10509" y="6731"/>
                    <a:pt x="10566" y="6731"/>
                    <a:pt x="10619" y="6678"/>
                  </a:cubicBezTo>
                  <a:lnTo>
                    <a:pt x="11332" y="7388"/>
                  </a:lnTo>
                  <a:lnTo>
                    <a:pt x="11276" y="7388"/>
                  </a:lnTo>
                  <a:cubicBezTo>
                    <a:pt x="10947" y="7773"/>
                    <a:pt x="10947" y="8320"/>
                    <a:pt x="11276" y="8701"/>
                  </a:cubicBezTo>
                  <a:cubicBezTo>
                    <a:pt x="11494" y="8868"/>
                    <a:pt x="11713" y="8977"/>
                    <a:pt x="11932" y="8977"/>
                  </a:cubicBezTo>
                  <a:cubicBezTo>
                    <a:pt x="12208" y="8977"/>
                    <a:pt x="12427" y="8868"/>
                    <a:pt x="12589" y="8701"/>
                  </a:cubicBezTo>
                  <a:lnTo>
                    <a:pt x="14398" y="6897"/>
                  </a:lnTo>
                  <a:cubicBezTo>
                    <a:pt x="14560" y="6731"/>
                    <a:pt x="14669" y="6512"/>
                    <a:pt x="14669" y="6240"/>
                  </a:cubicBezTo>
                  <a:cubicBezTo>
                    <a:pt x="14669" y="6021"/>
                    <a:pt x="14560" y="5803"/>
                    <a:pt x="14398" y="5636"/>
                  </a:cubicBezTo>
                  <a:cubicBezTo>
                    <a:pt x="14231" y="5417"/>
                    <a:pt x="13960" y="5365"/>
                    <a:pt x="13741" y="5365"/>
                  </a:cubicBezTo>
                  <a:cubicBezTo>
                    <a:pt x="13465" y="5365"/>
                    <a:pt x="13246" y="5417"/>
                    <a:pt x="13084" y="5636"/>
                  </a:cubicBezTo>
                  <a:lnTo>
                    <a:pt x="12370" y="4927"/>
                  </a:lnTo>
                  <a:cubicBezTo>
                    <a:pt x="12427" y="4760"/>
                    <a:pt x="12370" y="4489"/>
                    <a:pt x="12208" y="4323"/>
                  </a:cubicBezTo>
                  <a:lnTo>
                    <a:pt x="10290" y="2409"/>
                  </a:lnTo>
                  <a:cubicBezTo>
                    <a:pt x="10188" y="2304"/>
                    <a:pt x="10063" y="2265"/>
                    <a:pt x="9930" y="2265"/>
                  </a:cubicBezTo>
                  <a:cubicBezTo>
                    <a:pt x="9852" y="2265"/>
                    <a:pt x="9771" y="2279"/>
                    <a:pt x="9690" y="2300"/>
                  </a:cubicBezTo>
                  <a:lnTo>
                    <a:pt x="9034" y="1586"/>
                  </a:lnTo>
                  <a:cubicBezTo>
                    <a:pt x="9196" y="1424"/>
                    <a:pt x="9305" y="1148"/>
                    <a:pt x="9305" y="929"/>
                  </a:cubicBezTo>
                  <a:cubicBezTo>
                    <a:pt x="9305" y="658"/>
                    <a:pt x="9196" y="439"/>
                    <a:pt x="9034" y="272"/>
                  </a:cubicBezTo>
                  <a:cubicBezTo>
                    <a:pt x="8867" y="110"/>
                    <a:pt x="8648" y="1"/>
                    <a:pt x="837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462" name="Google Shape;462;p44"/>
          <p:cNvGrpSpPr/>
          <p:nvPr/>
        </p:nvGrpSpPr>
        <p:grpSpPr>
          <a:xfrm>
            <a:off x="6945116" y="4058033"/>
            <a:ext cx="1140000" cy="1140000"/>
            <a:chOff x="4887357" y="2811000"/>
            <a:chExt cx="855000" cy="855000"/>
          </a:xfrm>
        </p:grpSpPr>
        <p:sp>
          <p:nvSpPr>
            <p:cNvPr id="458" name="Google Shape;458;p44"/>
            <p:cNvSpPr/>
            <p:nvPr/>
          </p:nvSpPr>
          <p:spPr>
            <a:xfrm>
              <a:off x="4887357" y="2811000"/>
              <a:ext cx="855000" cy="855000"/>
            </a:xfrm>
            <a:prstGeom prst="rect">
              <a:avLst/>
            </a:prstGeom>
            <a:noFill/>
            <a:ln w="9525" cap="flat" cmpd="sng">
              <a:solidFill>
                <a:srgbClr val="E9B24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3" name="Google Shape;463;p44"/>
            <p:cNvSpPr/>
            <p:nvPr/>
          </p:nvSpPr>
          <p:spPr>
            <a:xfrm>
              <a:off x="5087038" y="3081663"/>
              <a:ext cx="455625" cy="313675"/>
            </a:xfrm>
            <a:custGeom>
              <a:avLst/>
              <a:gdLst/>
              <a:ahLst/>
              <a:cxnLst/>
              <a:rect l="l" t="t" r="r" b="b"/>
              <a:pathLst>
                <a:path w="18225" h="12547" extrusionOk="0">
                  <a:moveTo>
                    <a:pt x="4380" y="5593"/>
                  </a:moveTo>
                  <a:cubicBezTo>
                    <a:pt x="6131" y="5593"/>
                    <a:pt x="7554" y="7016"/>
                    <a:pt x="7554" y="8767"/>
                  </a:cubicBezTo>
                  <a:cubicBezTo>
                    <a:pt x="7554" y="10519"/>
                    <a:pt x="6131" y="11942"/>
                    <a:pt x="4380" y="11942"/>
                  </a:cubicBezTo>
                  <a:cubicBezTo>
                    <a:pt x="2628" y="11942"/>
                    <a:pt x="1205" y="10519"/>
                    <a:pt x="1205" y="8767"/>
                  </a:cubicBezTo>
                  <a:cubicBezTo>
                    <a:pt x="1205" y="7016"/>
                    <a:pt x="2628" y="5593"/>
                    <a:pt x="4380" y="5593"/>
                  </a:cubicBezTo>
                  <a:close/>
                  <a:moveTo>
                    <a:pt x="13846" y="5593"/>
                  </a:moveTo>
                  <a:cubicBezTo>
                    <a:pt x="15598" y="5593"/>
                    <a:pt x="17021" y="7016"/>
                    <a:pt x="17021" y="8767"/>
                  </a:cubicBezTo>
                  <a:cubicBezTo>
                    <a:pt x="17021" y="10519"/>
                    <a:pt x="15598" y="11942"/>
                    <a:pt x="13846" y="11942"/>
                  </a:cubicBezTo>
                  <a:cubicBezTo>
                    <a:pt x="12095" y="11942"/>
                    <a:pt x="10672" y="10519"/>
                    <a:pt x="10672" y="8767"/>
                  </a:cubicBezTo>
                  <a:cubicBezTo>
                    <a:pt x="10672" y="7016"/>
                    <a:pt x="12095" y="5593"/>
                    <a:pt x="13846" y="5593"/>
                  </a:cubicBezTo>
                  <a:close/>
                  <a:moveTo>
                    <a:pt x="1590" y="0"/>
                  </a:moveTo>
                  <a:cubicBezTo>
                    <a:pt x="1534" y="0"/>
                    <a:pt x="1479" y="3"/>
                    <a:pt x="1424" y="10"/>
                  </a:cubicBezTo>
                  <a:cubicBezTo>
                    <a:pt x="601" y="67"/>
                    <a:pt x="1" y="776"/>
                    <a:pt x="1" y="1600"/>
                  </a:cubicBezTo>
                  <a:lnTo>
                    <a:pt x="1" y="8168"/>
                  </a:lnTo>
                  <a:cubicBezTo>
                    <a:pt x="1" y="8548"/>
                    <a:pt x="272" y="8934"/>
                    <a:pt x="658" y="9043"/>
                  </a:cubicBezTo>
                  <a:cubicBezTo>
                    <a:pt x="767" y="11014"/>
                    <a:pt x="2409" y="12546"/>
                    <a:pt x="4380" y="12546"/>
                  </a:cubicBezTo>
                  <a:cubicBezTo>
                    <a:pt x="6459" y="12546"/>
                    <a:pt x="8154" y="10847"/>
                    <a:pt x="8154" y="8767"/>
                  </a:cubicBezTo>
                  <a:cubicBezTo>
                    <a:pt x="8154" y="8277"/>
                    <a:pt x="8592" y="7839"/>
                    <a:pt x="9087" y="7839"/>
                  </a:cubicBezTo>
                  <a:cubicBezTo>
                    <a:pt x="9634" y="7839"/>
                    <a:pt x="10072" y="8277"/>
                    <a:pt x="10072" y="8767"/>
                  </a:cubicBezTo>
                  <a:cubicBezTo>
                    <a:pt x="10072" y="10847"/>
                    <a:pt x="11766" y="12546"/>
                    <a:pt x="13846" y="12546"/>
                  </a:cubicBezTo>
                  <a:cubicBezTo>
                    <a:pt x="15817" y="12546"/>
                    <a:pt x="17459" y="11014"/>
                    <a:pt x="17568" y="9043"/>
                  </a:cubicBezTo>
                  <a:cubicBezTo>
                    <a:pt x="17953" y="8934"/>
                    <a:pt x="18225" y="8548"/>
                    <a:pt x="18225" y="8168"/>
                  </a:cubicBezTo>
                  <a:lnTo>
                    <a:pt x="18225" y="1600"/>
                  </a:lnTo>
                  <a:cubicBezTo>
                    <a:pt x="18225" y="776"/>
                    <a:pt x="17625" y="67"/>
                    <a:pt x="16802" y="10"/>
                  </a:cubicBezTo>
                  <a:cubicBezTo>
                    <a:pt x="16747" y="3"/>
                    <a:pt x="16691" y="0"/>
                    <a:pt x="16636" y="0"/>
                  </a:cubicBezTo>
                  <a:cubicBezTo>
                    <a:pt x="16255" y="0"/>
                    <a:pt x="15885" y="154"/>
                    <a:pt x="15598" y="395"/>
                  </a:cubicBezTo>
                  <a:cubicBezTo>
                    <a:pt x="15269" y="667"/>
                    <a:pt x="15107" y="1105"/>
                    <a:pt x="15107" y="1543"/>
                  </a:cubicBezTo>
                  <a:cubicBezTo>
                    <a:pt x="15107" y="1709"/>
                    <a:pt x="15217" y="1818"/>
                    <a:pt x="15379" y="1818"/>
                  </a:cubicBezTo>
                  <a:cubicBezTo>
                    <a:pt x="15545" y="1818"/>
                    <a:pt x="15707" y="1709"/>
                    <a:pt x="15707" y="1543"/>
                  </a:cubicBezTo>
                  <a:cubicBezTo>
                    <a:pt x="15707" y="1271"/>
                    <a:pt x="15817" y="995"/>
                    <a:pt x="16036" y="833"/>
                  </a:cubicBezTo>
                  <a:cubicBezTo>
                    <a:pt x="16172" y="697"/>
                    <a:pt x="16378" y="599"/>
                    <a:pt x="16600" y="599"/>
                  </a:cubicBezTo>
                  <a:cubicBezTo>
                    <a:pt x="16649" y="599"/>
                    <a:pt x="16699" y="604"/>
                    <a:pt x="16749" y="614"/>
                  </a:cubicBezTo>
                  <a:cubicBezTo>
                    <a:pt x="17240" y="614"/>
                    <a:pt x="17625" y="1105"/>
                    <a:pt x="17625" y="1600"/>
                  </a:cubicBezTo>
                  <a:lnTo>
                    <a:pt x="17625" y="8168"/>
                  </a:lnTo>
                  <a:cubicBezTo>
                    <a:pt x="17625" y="8220"/>
                    <a:pt x="17625" y="8277"/>
                    <a:pt x="17568" y="8330"/>
                  </a:cubicBezTo>
                  <a:cubicBezTo>
                    <a:pt x="17349" y="6469"/>
                    <a:pt x="15764" y="5046"/>
                    <a:pt x="13846" y="5046"/>
                  </a:cubicBezTo>
                  <a:cubicBezTo>
                    <a:pt x="12152" y="5046"/>
                    <a:pt x="10672" y="6140"/>
                    <a:pt x="10234" y="7730"/>
                  </a:cubicBezTo>
                  <a:cubicBezTo>
                    <a:pt x="9962" y="7401"/>
                    <a:pt x="9577" y="7235"/>
                    <a:pt x="9087" y="7235"/>
                  </a:cubicBezTo>
                  <a:cubicBezTo>
                    <a:pt x="8649" y="7235"/>
                    <a:pt x="8263" y="7401"/>
                    <a:pt x="7992" y="7730"/>
                  </a:cubicBezTo>
                  <a:cubicBezTo>
                    <a:pt x="7554" y="6140"/>
                    <a:pt x="6074" y="5046"/>
                    <a:pt x="4380" y="5046"/>
                  </a:cubicBezTo>
                  <a:cubicBezTo>
                    <a:pt x="2462" y="5046"/>
                    <a:pt x="877" y="6469"/>
                    <a:pt x="658" y="8330"/>
                  </a:cubicBezTo>
                  <a:cubicBezTo>
                    <a:pt x="601" y="8277"/>
                    <a:pt x="601" y="8220"/>
                    <a:pt x="601" y="8168"/>
                  </a:cubicBezTo>
                  <a:lnTo>
                    <a:pt x="601" y="1600"/>
                  </a:lnTo>
                  <a:cubicBezTo>
                    <a:pt x="601" y="1105"/>
                    <a:pt x="986" y="614"/>
                    <a:pt x="1477" y="614"/>
                  </a:cubicBezTo>
                  <a:cubicBezTo>
                    <a:pt x="1527" y="604"/>
                    <a:pt x="1577" y="599"/>
                    <a:pt x="1626" y="599"/>
                  </a:cubicBezTo>
                  <a:cubicBezTo>
                    <a:pt x="1848" y="599"/>
                    <a:pt x="2054" y="697"/>
                    <a:pt x="2190" y="833"/>
                  </a:cubicBezTo>
                  <a:cubicBezTo>
                    <a:pt x="2409" y="995"/>
                    <a:pt x="2519" y="1271"/>
                    <a:pt x="2519" y="1543"/>
                  </a:cubicBezTo>
                  <a:cubicBezTo>
                    <a:pt x="2519" y="1709"/>
                    <a:pt x="2681" y="1818"/>
                    <a:pt x="2790" y="1818"/>
                  </a:cubicBezTo>
                  <a:cubicBezTo>
                    <a:pt x="2957" y="1818"/>
                    <a:pt x="3119" y="1709"/>
                    <a:pt x="3119" y="1543"/>
                  </a:cubicBezTo>
                  <a:cubicBezTo>
                    <a:pt x="3119" y="1105"/>
                    <a:pt x="2900" y="667"/>
                    <a:pt x="2628" y="395"/>
                  </a:cubicBezTo>
                  <a:cubicBezTo>
                    <a:pt x="2341" y="154"/>
                    <a:pt x="1971" y="0"/>
                    <a:pt x="159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466" name="Google Shape;466;p44"/>
          <p:cNvSpPr txBox="1">
            <a:spLocks noGrp="1"/>
          </p:cNvSpPr>
          <p:nvPr>
            <p:ph type="subTitle" idx="2"/>
          </p:nvPr>
        </p:nvSpPr>
        <p:spPr>
          <a:xfrm>
            <a:off x="461334" y="4418233"/>
            <a:ext cx="3972377" cy="731600"/>
          </a:xfrm>
          <a:prstGeom prst="rect">
            <a:avLst/>
          </a:prstGeom>
        </p:spPr>
        <p:txBody>
          <a:bodyPr spcFirstLastPara="1" vert="horz" wrap="square" lIns="121900" tIns="121900" rIns="121900" bIns="121900" rtlCol="0" anchor="ctr" anchorCtr="0">
            <a:noAutofit/>
          </a:bodyPr>
          <a:lstStyle/>
          <a:p>
            <a:pPr marL="0" indent="0" algn="just"/>
            <a:endParaRPr lang="en-US" dirty="0"/>
          </a:p>
          <a:p>
            <a:pPr marL="0" indent="0" algn="just"/>
            <a:r>
              <a:rPr lang="en-US" dirty="0" err="1"/>
              <a:t>Setiap</a:t>
            </a:r>
            <a:r>
              <a:rPr lang="en-US" dirty="0"/>
              <a:t> </a:t>
            </a:r>
            <a:r>
              <a:rPr lang="en-US" dirty="0" err="1"/>
              <a:t>ucapan</a:t>
            </a:r>
            <a:r>
              <a:rPr lang="en-US" dirty="0"/>
              <a:t>, </a:t>
            </a:r>
            <a:r>
              <a:rPr lang="en-US" dirty="0" err="1"/>
              <a:t>tulisan</a:t>
            </a:r>
            <a:r>
              <a:rPr lang="en-US" dirty="0"/>
              <a:t>, </a:t>
            </a:r>
            <a:r>
              <a:rPr lang="en-US" dirty="0" err="1"/>
              <a:t>atau</a:t>
            </a:r>
            <a:endParaRPr lang="en-US" dirty="0"/>
          </a:p>
          <a:p>
            <a:pPr marL="0" indent="0" algn="just"/>
            <a:r>
              <a:rPr lang="en-US" dirty="0" err="1"/>
              <a:t>perbuatan</a:t>
            </a:r>
            <a:r>
              <a:rPr lang="en-US" dirty="0"/>
              <a:t> PNS yang </a:t>
            </a:r>
            <a:r>
              <a:rPr lang="en-US" dirty="0" err="1"/>
              <a:t>tidak</a:t>
            </a:r>
            <a:r>
              <a:rPr lang="en-US" dirty="0"/>
              <a:t> </a:t>
            </a:r>
            <a:r>
              <a:rPr lang="en-US" dirty="0" err="1"/>
              <a:t>menaati</a:t>
            </a:r>
            <a:r>
              <a:rPr lang="en-US" dirty="0"/>
              <a:t> </a:t>
            </a:r>
            <a:r>
              <a:rPr lang="en-US" dirty="0" err="1"/>
              <a:t>kewajiban</a:t>
            </a:r>
            <a:r>
              <a:rPr lang="en-US" dirty="0"/>
              <a:t> </a:t>
            </a:r>
            <a:r>
              <a:rPr lang="en-US" dirty="0" err="1"/>
              <a:t>dan</a:t>
            </a:r>
            <a:r>
              <a:rPr lang="en-US" dirty="0"/>
              <a:t>/</a:t>
            </a:r>
            <a:r>
              <a:rPr lang="en-US" dirty="0" err="1"/>
              <a:t>atau</a:t>
            </a:r>
            <a:endParaRPr lang="en-US" dirty="0"/>
          </a:p>
          <a:p>
            <a:pPr marL="0" indent="0" algn="just"/>
            <a:r>
              <a:rPr lang="en-US" dirty="0" err="1"/>
              <a:t>melanggar</a:t>
            </a:r>
            <a:r>
              <a:rPr lang="en-US" dirty="0"/>
              <a:t> </a:t>
            </a:r>
            <a:r>
              <a:rPr lang="en-US" dirty="0" err="1"/>
              <a:t>larangan</a:t>
            </a:r>
            <a:r>
              <a:rPr lang="en-US" dirty="0"/>
              <a:t> </a:t>
            </a:r>
            <a:r>
              <a:rPr lang="en-US" dirty="0" err="1"/>
              <a:t>ketentuan</a:t>
            </a:r>
            <a:r>
              <a:rPr lang="en-US" dirty="0"/>
              <a:t> </a:t>
            </a:r>
            <a:r>
              <a:rPr lang="en-US" dirty="0" err="1"/>
              <a:t>Disiplin</a:t>
            </a:r>
            <a:r>
              <a:rPr lang="en-US" dirty="0"/>
              <a:t> PNS, </a:t>
            </a:r>
            <a:r>
              <a:rPr lang="en-US" dirty="0" err="1"/>
              <a:t>baik</a:t>
            </a:r>
            <a:r>
              <a:rPr lang="en-US" dirty="0"/>
              <a:t> yang</a:t>
            </a:r>
          </a:p>
          <a:p>
            <a:pPr marL="0" indent="0" algn="just"/>
            <a:r>
              <a:rPr lang="en-US" dirty="0" err="1"/>
              <a:t>dilakukan</a:t>
            </a:r>
            <a:r>
              <a:rPr lang="en-US" dirty="0"/>
              <a:t> di </a:t>
            </a:r>
            <a:r>
              <a:rPr lang="en-US" dirty="0" err="1"/>
              <a:t>dalam</a:t>
            </a:r>
            <a:r>
              <a:rPr lang="en-US" dirty="0"/>
              <a:t> </a:t>
            </a:r>
            <a:r>
              <a:rPr lang="en-US" dirty="0" err="1"/>
              <a:t>maupun</a:t>
            </a:r>
            <a:r>
              <a:rPr lang="en-US" dirty="0"/>
              <a:t> di </a:t>
            </a:r>
            <a:r>
              <a:rPr lang="en-US" dirty="0" err="1"/>
              <a:t>luar</a:t>
            </a:r>
            <a:r>
              <a:rPr lang="en-US" dirty="0"/>
              <a:t> jam </a:t>
            </a:r>
            <a:r>
              <a:rPr lang="en-US" dirty="0" err="1"/>
              <a:t>kerja</a:t>
            </a:r>
            <a:r>
              <a:rPr lang="en-US" dirty="0"/>
              <a:t>. (</a:t>
            </a:r>
            <a:r>
              <a:rPr lang="en-US" dirty="0" err="1"/>
              <a:t>Pasal</a:t>
            </a:r>
            <a:r>
              <a:rPr lang="en-US" dirty="0"/>
              <a:t> 1 </a:t>
            </a:r>
            <a:r>
              <a:rPr lang="en-US" dirty="0" err="1"/>
              <a:t>angka</a:t>
            </a:r>
            <a:r>
              <a:rPr lang="en-US" dirty="0"/>
              <a:t> 6)</a:t>
            </a:r>
            <a:endParaRPr dirty="0"/>
          </a:p>
        </p:txBody>
      </p:sp>
      <p:sp>
        <p:nvSpPr>
          <p:cNvPr id="467" name="Google Shape;467;p44"/>
          <p:cNvSpPr txBox="1">
            <a:spLocks noGrp="1"/>
          </p:cNvSpPr>
          <p:nvPr>
            <p:ph type="subTitle" idx="3"/>
          </p:nvPr>
        </p:nvSpPr>
        <p:spPr>
          <a:xfrm>
            <a:off x="625478" y="3311877"/>
            <a:ext cx="3597180" cy="343287"/>
          </a:xfrm>
          <a:prstGeom prst="rect">
            <a:avLst/>
          </a:prstGeom>
        </p:spPr>
        <p:txBody>
          <a:bodyPr spcFirstLastPara="1" vert="horz" wrap="square" lIns="121900" tIns="121900" rIns="121900" bIns="121900" rtlCol="0" anchor="ctr" anchorCtr="0">
            <a:noAutofit/>
          </a:bodyPr>
          <a:lstStyle/>
          <a:p>
            <a:pPr marL="0" indent="0" algn="ctr"/>
            <a:r>
              <a:rPr lang="en" dirty="0"/>
              <a:t>Pelanggaran Disiplin</a:t>
            </a:r>
            <a:endParaRPr dirty="0"/>
          </a:p>
        </p:txBody>
      </p:sp>
      <p:sp>
        <p:nvSpPr>
          <p:cNvPr id="468" name="Google Shape;468;p44"/>
          <p:cNvSpPr txBox="1">
            <a:spLocks noGrp="1"/>
          </p:cNvSpPr>
          <p:nvPr>
            <p:ph type="subTitle" idx="4"/>
          </p:nvPr>
        </p:nvSpPr>
        <p:spPr>
          <a:xfrm>
            <a:off x="8258527" y="4301584"/>
            <a:ext cx="3822555" cy="1135409"/>
          </a:xfrm>
          <a:prstGeom prst="rect">
            <a:avLst/>
          </a:prstGeom>
        </p:spPr>
        <p:txBody>
          <a:bodyPr spcFirstLastPara="1" vert="horz" wrap="square" lIns="121900" tIns="121900" rIns="121900" bIns="121900" rtlCol="0" anchor="ctr" anchorCtr="0">
            <a:noAutofit/>
          </a:bodyPr>
          <a:lstStyle/>
          <a:p>
            <a:pPr marL="0" indent="0"/>
            <a:endParaRPr lang="en-US" dirty="0"/>
          </a:p>
          <a:p>
            <a:pPr marL="0" indent="0"/>
            <a:r>
              <a:rPr lang="en-US" dirty="0" err="1"/>
              <a:t>Hukuman</a:t>
            </a:r>
            <a:r>
              <a:rPr lang="en-US" dirty="0"/>
              <a:t> </a:t>
            </a:r>
            <a:r>
              <a:rPr lang="en-US" dirty="0" err="1"/>
              <a:t>Disiplin</a:t>
            </a:r>
            <a:r>
              <a:rPr lang="en-US" dirty="0"/>
              <a:t> </a:t>
            </a:r>
            <a:r>
              <a:rPr lang="en-US" dirty="0" err="1"/>
              <a:t>hukuman</a:t>
            </a:r>
            <a:r>
              <a:rPr lang="en-US" dirty="0"/>
              <a:t> yang </a:t>
            </a:r>
            <a:r>
              <a:rPr lang="en-US" dirty="0" err="1"/>
              <a:t>dijatuhkan</a:t>
            </a:r>
            <a:r>
              <a:rPr lang="en-US" dirty="0"/>
              <a:t> </a:t>
            </a:r>
            <a:r>
              <a:rPr lang="en-US" dirty="0" err="1"/>
              <a:t>oleh</a:t>
            </a:r>
            <a:endParaRPr lang="en-US" dirty="0"/>
          </a:p>
          <a:p>
            <a:pPr marL="0" indent="0"/>
            <a:r>
              <a:rPr lang="en-US" dirty="0" err="1"/>
              <a:t>Pejabat</a:t>
            </a:r>
            <a:r>
              <a:rPr lang="en-US" dirty="0"/>
              <a:t> yang </a:t>
            </a:r>
            <a:r>
              <a:rPr lang="en-US" dirty="0" err="1"/>
              <a:t>Berwenang</a:t>
            </a:r>
            <a:r>
              <a:rPr lang="en-US" dirty="0"/>
              <a:t> </a:t>
            </a:r>
            <a:r>
              <a:rPr lang="en-US" dirty="0" err="1"/>
              <a:t>Menghukum</a:t>
            </a:r>
            <a:r>
              <a:rPr lang="en-US" dirty="0"/>
              <a:t> </a:t>
            </a:r>
            <a:r>
              <a:rPr lang="en-US" dirty="0" err="1"/>
              <a:t>kepada</a:t>
            </a:r>
            <a:r>
              <a:rPr lang="en-US" dirty="0"/>
              <a:t> PNS </a:t>
            </a:r>
            <a:r>
              <a:rPr lang="en-US" dirty="0" err="1"/>
              <a:t>karena</a:t>
            </a:r>
            <a:endParaRPr lang="en-US" dirty="0"/>
          </a:p>
          <a:p>
            <a:pPr marL="0" indent="0"/>
            <a:r>
              <a:rPr lang="en-US" dirty="0" err="1"/>
              <a:t>melanggar</a:t>
            </a:r>
            <a:r>
              <a:rPr lang="en-US" dirty="0"/>
              <a:t> </a:t>
            </a:r>
            <a:r>
              <a:rPr lang="en-US" dirty="0" err="1"/>
              <a:t>peraturan</a:t>
            </a:r>
            <a:r>
              <a:rPr lang="en-US" dirty="0"/>
              <a:t> </a:t>
            </a:r>
            <a:r>
              <a:rPr lang="en-US" dirty="0" err="1"/>
              <a:t>Disiplin</a:t>
            </a:r>
            <a:r>
              <a:rPr lang="en-US" dirty="0"/>
              <a:t> PNS. (</a:t>
            </a:r>
            <a:r>
              <a:rPr lang="en-US" dirty="0" err="1"/>
              <a:t>Pasal</a:t>
            </a:r>
            <a:r>
              <a:rPr lang="en-US" dirty="0"/>
              <a:t> 1 </a:t>
            </a:r>
            <a:r>
              <a:rPr lang="en-US" dirty="0" err="1"/>
              <a:t>angka</a:t>
            </a:r>
            <a:r>
              <a:rPr lang="en-US" dirty="0"/>
              <a:t> 7)</a:t>
            </a:r>
          </a:p>
          <a:p>
            <a:pPr marL="0" indent="0"/>
            <a:endParaRPr dirty="0"/>
          </a:p>
        </p:txBody>
      </p:sp>
      <p:sp>
        <p:nvSpPr>
          <p:cNvPr id="19" name="Google Shape;467;p44"/>
          <p:cNvSpPr txBox="1">
            <a:spLocks noGrp="1"/>
          </p:cNvSpPr>
          <p:nvPr>
            <p:ph type="subTitle" idx="3"/>
          </p:nvPr>
        </p:nvSpPr>
        <p:spPr>
          <a:xfrm>
            <a:off x="8258527" y="3311876"/>
            <a:ext cx="3285624" cy="246888"/>
          </a:xfrm>
          <a:prstGeom prst="rect">
            <a:avLst/>
          </a:prstGeom>
        </p:spPr>
        <p:txBody>
          <a:bodyPr spcFirstLastPara="1" vert="horz" wrap="square" lIns="121900" tIns="121900" rIns="121900" bIns="121900" rtlCol="0" anchor="ctr" anchorCtr="0">
            <a:noAutofit/>
          </a:bodyPr>
          <a:lstStyle/>
          <a:p>
            <a:pPr marL="0" indent="0" algn="ctr"/>
            <a:r>
              <a:rPr lang="en" dirty="0"/>
              <a:t>Hukuman Disiplin</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6238" t="6684" r="28494" b="12656"/>
          <a:stretch>
            <a:fillRect/>
          </a:stretch>
        </p:blipFill>
        <p:spPr bwMode="auto">
          <a:xfrm>
            <a:off x="1593273" y="193962"/>
            <a:ext cx="5112328" cy="666403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l="8898" t="16193" r="32111" b="13163"/>
          <a:stretch>
            <a:fillRect/>
          </a:stretch>
        </p:blipFill>
        <p:spPr bwMode="auto">
          <a:xfrm>
            <a:off x="6623724" y="249382"/>
            <a:ext cx="5568276" cy="374904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l="9643" t="13542" r="32217" b="25473"/>
          <a:stretch>
            <a:fillRect/>
          </a:stretch>
        </p:blipFill>
        <p:spPr bwMode="auto">
          <a:xfrm>
            <a:off x="6664036" y="3840480"/>
            <a:ext cx="5527964" cy="3017520"/>
          </a:xfrm>
          <a:prstGeom prst="rect">
            <a:avLst/>
          </a:prstGeom>
          <a:noFill/>
          <a:ln w="9525">
            <a:noFill/>
            <a:miter lim="800000"/>
            <a:headEnd/>
            <a:tailEnd/>
          </a:ln>
          <a:effectLst/>
        </p:spPr>
      </p:pic>
    </p:spTree>
  </p:cSld>
  <p:clrMapOvr>
    <a:masterClrMapping/>
  </p:clrMapOvr>
  <p:transition spd="slow">
    <p:wheel spokes="3"/>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9690" t="10985" r="32171" b="43561"/>
          <a:stretch>
            <a:fillRect/>
          </a:stretch>
        </p:blipFill>
        <p:spPr bwMode="auto">
          <a:xfrm>
            <a:off x="1717964" y="0"/>
            <a:ext cx="6656831" cy="292608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l="11773" t="13920" r="28384" b="29072"/>
          <a:stretch>
            <a:fillRect/>
          </a:stretch>
        </p:blipFill>
        <p:spPr bwMode="auto">
          <a:xfrm>
            <a:off x="5264728" y="2923310"/>
            <a:ext cx="6927271" cy="3934690"/>
          </a:xfrm>
          <a:prstGeom prst="rect">
            <a:avLst/>
          </a:prstGeom>
          <a:noFill/>
          <a:ln w="9525">
            <a:noFill/>
            <a:miter lim="800000"/>
            <a:headEnd/>
            <a:tailEnd/>
          </a:ln>
          <a:effectLst/>
        </p:spPr>
      </p:pic>
    </p:spTree>
  </p:cSld>
  <p:clrMapOvr>
    <a:masterClrMapping/>
  </p:clrMapOvr>
  <p:transition spd="slow">
    <p:wheel spokes="3"/>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l="6342" t="6723" r="14435" b="26989"/>
          <a:stretch>
            <a:fillRect/>
          </a:stretch>
        </p:blipFill>
        <p:spPr bwMode="auto">
          <a:xfrm>
            <a:off x="5056911" y="3721330"/>
            <a:ext cx="6844144" cy="2818015"/>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l="12849" t="6719" r="9125" b="17391"/>
          <a:stretch>
            <a:fillRect/>
          </a:stretch>
        </p:blipFill>
        <p:spPr bwMode="auto">
          <a:xfrm>
            <a:off x="1745672" y="207819"/>
            <a:ext cx="6913418" cy="3394364"/>
          </a:xfrm>
          <a:prstGeom prst="rect">
            <a:avLst/>
          </a:prstGeom>
          <a:noFill/>
          <a:ln w="9525">
            <a:noFill/>
            <a:miter lim="800000"/>
            <a:headEnd/>
            <a:tailEnd/>
          </a:ln>
          <a:effec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 fill="hold"/>
                                        <p:tgtEl>
                                          <p:spTgt spid="4099"/>
                                        </p:tgtEl>
                                        <p:attrNameLst>
                                          <p:attrName>ppt_x</p:attrName>
                                        </p:attrNameLst>
                                      </p:cBhvr>
                                      <p:tavLst>
                                        <p:tav tm="0">
                                          <p:val>
                                            <p:strVal val="#ppt_x"/>
                                          </p:val>
                                        </p:tav>
                                        <p:tav tm="100000">
                                          <p:val>
                                            <p:strVal val="#ppt_x"/>
                                          </p:val>
                                        </p:tav>
                                      </p:tavLst>
                                    </p:anim>
                                    <p:anim calcmode="lin" valueType="num">
                                      <p:cBhvr additive="base">
                                        <p:cTn id="13"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7996" t="15341" r="15453" b="41288"/>
          <a:stretch>
            <a:fillRect/>
          </a:stretch>
        </p:blipFill>
        <p:spPr bwMode="auto">
          <a:xfrm>
            <a:off x="1648694" y="207818"/>
            <a:ext cx="6239086" cy="22860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srcRect l="32963" t="34316" r="19653" b="6344"/>
          <a:stretch>
            <a:fillRect/>
          </a:stretch>
        </p:blipFill>
        <p:spPr bwMode="auto">
          <a:xfrm>
            <a:off x="3726873" y="2479964"/>
            <a:ext cx="8021782" cy="4114800"/>
          </a:xfrm>
          <a:prstGeom prst="rect">
            <a:avLst/>
          </a:prstGeom>
          <a:noFill/>
          <a:ln w="9525">
            <a:noFill/>
            <a:miter lim="800000"/>
            <a:headEnd/>
            <a:tailEnd/>
          </a:ln>
          <a:effectLst/>
        </p:spPr>
      </p:pic>
    </p:spTree>
  </p:cSld>
  <p:clrMapOvr>
    <a:masterClrMapping/>
  </p:clrMapOvr>
  <p:transition spd="slow">
    <p:wheel spokes="3"/>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29496" t="38162" r="21629" b="9460"/>
          <a:stretch>
            <a:fillRect/>
          </a:stretch>
        </p:blipFill>
        <p:spPr bwMode="auto">
          <a:xfrm>
            <a:off x="1620982" y="0"/>
            <a:ext cx="5118407" cy="2923309"/>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l="31046" t="39111" r="13796" b="11237"/>
          <a:stretch>
            <a:fillRect/>
          </a:stretch>
        </p:blipFill>
        <p:spPr bwMode="auto">
          <a:xfrm>
            <a:off x="6705600" y="0"/>
            <a:ext cx="5486399" cy="2992582"/>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l="4958" t="23580" r="4532" b="30208"/>
          <a:stretch>
            <a:fillRect/>
          </a:stretch>
        </p:blipFill>
        <p:spPr bwMode="auto">
          <a:xfrm>
            <a:off x="1634836" y="3200400"/>
            <a:ext cx="10345829" cy="2834640"/>
          </a:xfrm>
          <a:prstGeom prst="rect">
            <a:avLst/>
          </a:prstGeom>
          <a:noFill/>
          <a:ln w="9525">
            <a:noFill/>
            <a:miter lim="800000"/>
            <a:headEnd/>
            <a:tailEnd/>
          </a:ln>
          <a:effec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 calcmode="lin" valueType="num">
                                      <p:cBhvr additive="base">
                                        <p:cTn id="12" dur="500" fill="hold"/>
                                        <p:tgtEl>
                                          <p:spTgt spid="6147"/>
                                        </p:tgtEl>
                                        <p:attrNameLst>
                                          <p:attrName>ppt_x</p:attrName>
                                        </p:attrNameLst>
                                      </p:cBhvr>
                                      <p:tavLst>
                                        <p:tav tm="0">
                                          <p:val>
                                            <p:strVal val="#ppt_x"/>
                                          </p:val>
                                        </p:tav>
                                        <p:tav tm="100000">
                                          <p:val>
                                            <p:strVal val="#ppt_x"/>
                                          </p:val>
                                        </p:tav>
                                      </p:tavLst>
                                    </p:anim>
                                    <p:anim calcmode="lin" valueType="num">
                                      <p:cBhvr additive="base">
                                        <p:cTn id="13"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wipe(down)">
                                      <p:cBhvr>
                                        <p:cTn id="18"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22042" t="7576" r="24824" b="20833"/>
          <a:stretch>
            <a:fillRect/>
          </a:stretch>
        </p:blipFill>
        <p:spPr bwMode="auto">
          <a:xfrm>
            <a:off x="1676400" y="0"/>
            <a:ext cx="3990110" cy="301752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l="8153" t="8996" r="14009" b="16193"/>
          <a:stretch>
            <a:fillRect/>
          </a:stretch>
        </p:blipFill>
        <p:spPr bwMode="auto">
          <a:xfrm>
            <a:off x="5777348" y="-1"/>
            <a:ext cx="6414652" cy="4239492"/>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l="10069" t="18655" r="16565" b="39110"/>
          <a:stretch>
            <a:fillRect/>
          </a:stretch>
        </p:blipFill>
        <p:spPr bwMode="auto">
          <a:xfrm>
            <a:off x="5777346" y="4239492"/>
            <a:ext cx="6414654" cy="2618508"/>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cstate="print"/>
          <a:srcRect l="11240" t="12216" r="12625" b="30587"/>
          <a:stretch>
            <a:fillRect/>
          </a:stretch>
        </p:blipFill>
        <p:spPr bwMode="auto">
          <a:xfrm>
            <a:off x="429492" y="3352800"/>
            <a:ext cx="5264726" cy="3311236"/>
          </a:xfrm>
          <a:prstGeom prst="rect">
            <a:avLst/>
          </a:prstGeom>
          <a:noFill/>
          <a:ln w="9525">
            <a:noFill/>
            <a:miter lim="800000"/>
            <a:headEnd/>
            <a:tailEnd/>
          </a:ln>
          <a:effectLst/>
        </p:spPr>
      </p:pic>
    </p:spTree>
  </p:cSld>
  <p:clrMapOvr>
    <a:masterClrMapping/>
  </p:clrMapOvr>
  <p:transition spd="slow">
    <p:wheel spokes="3"/>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32005" t="34515" r="15393" b="28322"/>
          <a:stretch>
            <a:fillRect/>
          </a:stretch>
        </p:blipFill>
        <p:spPr bwMode="auto">
          <a:xfrm>
            <a:off x="2230581" y="360218"/>
            <a:ext cx="4959927" cy="3172691"/>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l="7986" t="11553" r="12578" b="18750"/>
          <a:stretch>
            <a:fillRect/>
          </a:stretch>
        </p:blipFill>
        <p:spPr bwMode="auto">
          <a:xfrm>
            <a:off x="2258293" y="3560618"/>
            <a:ext cx="4921729" cy="3075710"/>
          </a:xfrm>
          <a:prstGeom prst="rect">
            <a:avLst/>
          </a:prstGeom>
          <a:noFill/>
          <a:ln w="9525">
            <a:noFill/>
            <a:miter lim="800000"/>
            <a:headEnd/>
            <a:tailEnd/>
          </a:ln>
          <a:effectLst/>
        </p:spPr>
      </p:pic>
      <p:pic>
        <p:nvPicPr>
          <p:cNvPr id="6" name="Picture 4"/>
          <p:cNvPicPr>
            <a:picLocks noChangeAspect="1" noChangeArrowheads="1"/>
          </p:cNvPicPr>
          <p:nvPr/>
        </p:nvPicPr>
        <p:blipFill>
          <a:blip r:embed="rId4" cstate="print"/>
          <a:srcRect l="23060" t="15436" r="22634" b="20360"/>
          <a:stretch>
            <a:fillRect/>
          </a:stretch>
        </p:blipFill>
        <p:spPr bwMode="auto">
          <a:xfrm>
            <a:off x="7245927" y="346363"/>
            <a:ext cx="4946073" cy="3158837"/>
          </a:xfrm>
          <a:prstGeom prst="rect">
            <a:avLst/>
          </a:prstGeom>
          <a:noFill/>
          <a:ln w="9525">
            <a:noFill/>
            <a:miter lim="800000"/>
            <a:headEnd/>
            <a:tailEnd/>
          </a:ln>
          <a:effectLst/>
        </p:spPr>
      </p:pic>
      <p:pic>
        <p:nvPicPr>
          <p:cNvPr id="9219" name="Picture 3"/>
          <p:cNvPicPr>
            <a:picLocks noChangeAspect="1" noChangeArrowheads="1"/>
          </p:cNvPicPr>
          <p:nvPr/>
        </p:nvPicPr>
        <p:blipFill>
          <a:blip r:embed="rId5" cstate="print"/>
          <a:srcRect l="32158" t="38961" r="37921" b="36863"/>
          <a:stretch>
            <a:fillRect/>
          </a:stretch>
        </p:blipFill>
        <p:spPr bwMode="auto">
          <a:xfrm>
            <a:off x="7245927" y="3546763"/>
            <a:ext cx="4946073" cy="3075709"/>
          </a:xfrm>
          <a:prstGeom prst="rect">
            <a:avLst/>
          </a:prstGeom>
          <a:noFill/>
          <a:ln w="9525">
            <a:noFill/>
            <a:miter lim="800000"/>
            <a:headEnd/>
            <a:tailEnd/>
          </a:ln>
          <a:effectLst/>
        </p:spPr>
      </p:pic>
    </p:spTree>
  </p:cSld>
  <p:clrMapOvr>
    <a:masterClrMapping/>
  </p:clrMapOvr>
  <p:transition spd="slow">
    <p:wheel spokes="3"/>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326" y="0"/>
            <a:ext cx="6317673" cy="6635931"/>
          </a:xfrm>
        </p:spPr>
        <p:txBody>
          <a:bodyPr>
            <a:normAutofit/>
          </a:bodyPr>
          <a:lstStyle/>
          <a:p>
            <a:r>
              <a:rPr lang="en-US" sz="9600" dirty="0">
                <a:solidFill>
                  <a:schemeClr val="accent1">
                    <a:lumMod val="50000"/>
                  </a:schemeClr>
                </a:solidFill>
                <a:latin typeface="Copperplate Gothic Bold" panose="020E0705020206020404" pitchFamily="34" charset="0"/>
              </a:rPr>
              <a:t>III.SUB BIDANG KORPRI</a:t>
            </a:r>
            <a:r>
              <a:rPr lang="en-US" sz="9600" dirty="0">
                <a:solidFill>
                  <a:schemeClr val="accent1">
                    <a:lumMod val="50000"/>
                  </a:schemeClr>
                </a:solidFill>
              </a:rPr>
              <a:t> </a:t>
            </a:r>
            <a:endParaRPr lang="en-US" dirty="0"/>
          </a:p>
        </p:txBody>
      </p:sp>
      <p:pic>
        <p:nvPicPr>
          <p:cNvPr id="1026" name="Picture 2" descr="Image result for KORPRI"/>
          <p:cNvPicPr>
            <a:picLocks noChangeAspect="1" noChangeArrowheads="1"/>
          </p:cNvPicPr>
          <p:nvPr/>
        </p:nvPicPr>
        <p:blipFill>
          <a:blip r:embed="rId2" cstate="print"/>
          <a:srcRect/>
          <a:stretch>
            <a:fillRect/>
          </a:stretch>
        </p:blipFill>
        <p:spPr bwMode="auto">
          <a:xfrm>
            <a:off x="1620982" y="1155412"/>
            <a:ext cx="4572000" cy="4330988"/>
          </a:xfrm>
          <a:prstGeom prst="rect">
            <a:avLst/>
          </a:prstGeom>
          <a:noFill/>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0656" y="2119745"/>
            <a:ext cx="10422368" cy="2895599"/>
          </a:xfrm>
        </p:spPr>
        <p:txBody>
          <a:bodyPr>
            <a:noAutofit/>
          </a:bodyPr>
          <a:lstStyle/>
          <a:p>
            <a:pPr marL="0" indent="0" algn="just">
              <a:buNone/>
            </a:pPr>
            <a:r>
              <a:rPr lang="en-US" sz="2800" b="1" i="1" dirty="0">
                <a:solidFill>
                  <a:srgbClr val="C00000"/>
                </a:solidFill>
                <a:latin typeface="Bookman Old Style" pitchFamily="18" charset="0"/>
              </a:rPr>
              <a:t>MERENCANAKAN DAN MELAKSANAKAN KEGIATAN PEMBINAAN, KESEJAHTERAAN, NBANTUAN HUKUM SERTA PENGEMBANGAN DAN PENGUKUHAN KELEMBAGAAN KORPRI BERDASARKAN KETENTUAN DAN PROSEDUR YANG BERLAKU</a:t>
            </a:r>
          </a:p>
        </p:txBody>
      </p:sp>
      <p:sp>
        <p:nvSpPr>
          <p:cNvPr id="4" name="Title 1"/>
          <p:cNvSpPr>
            <a:spLocks noGrp="1"/>
          </p:cNvSpPr>
          <p:nvPr>
            <p:ph type="title"/>
          </p:nvPr>
        </p:nvSpPr>
        <p:spPr>
          <a:xfrm>
            <a:off x="1484311" y="360230"/>
            <a:ext cx="10018713" cy="1318053"/>
          </a:xfrm>
        </p:spPr>
        <p:txBody>
          <a:bodyPr>
            <a:normAutofit/>
          </a:bodyPr>
          <a:lstStyle/>
          <a:p>
            <a:pPr algn="ctr"/>
            <a:r>
              <a:rPr lang="en-US" sz="4000" dirty="0">
                <a:solidFill>
                  <a:schemeClr val="accent1">
                    <a:lumMod val="50000"/>
                  </a:schemeClr>
                </a:solidFill>
                <a:latin typeface="Copperplate Gothic Bold" panose="020E0705020206020404" pitchFamily="34" charset="0"/>
              </a:rPr>
              <a:t>RUMUSAN TUGAS </a:t>
            </a:r>
            <a:br>
              <a:rPr lang="en-US" sz="4000" dirty="0">
                <a:solidFill>
                  <a:schemeClr val="accent1">
                    <a:lumMod val="50000"/>
                  </a:schemeClr>
                </a:solidFill>
                <a:latin typeface="Copperplate Gothic Bold" panose="020E0705020206020404" pitchFamily="34" charset="0"/>
              </a:rPr>
            </a:br>
            <a:r>
              <a:rPr lang="en-US" sz="4000" dirty="0">
                <a:solidFill>
                  <a:schemeClr val="accent1">
                    <a:lumMod val="50000"/>
                  </a:schemeClr>
                </a:solidFill>
                <a:latin typeface="Copperplate Gothic Bold" panose="020E0705020206020404" pitchFamily="34" charset="0"/>
              </a:rPr>
              <a:t>SUB BIDANG KORPRI</a:t>
            </a:r>
            <a:endParaRPr lang="en-US" sz="4000" dirty="0">
              <a:solidFill>
                <a:schemeClr val="accent1">
                  <a:lumMod val="50000"/>
                </a:schemeClr>
              </a:solidFill>
            </a:endParaRPr>
          </a:p>
        </p:txBody>
      </p:sp>
    </p:spTree>
    <p:extLst>
      <p:ext uri="{BB962C8B-B14F-4D97-AF65-F5344CB8AC3E}">
        <p14:creationId xmlns:p14="http://schemas.microsoft.com/office/powerpoint/2010/main" val="1199339675"/>
      </p:ext>
    </p:extLst>
  </p:cSld>
  <p:clrMapOvr>
    <a:masterClrMapping/>
  </p:clrMapOvr>
  <p:transition spd="slow">
    <p:wheel spokes="3"/>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l="22681" t="6439" r="20671" b="10795"/>
          <a:stretch>
            <a:fillRect/>
          </a:stretch>
        </p:blipFill>
        <p:spPr bwMode="auto">
          <a:xfrm>
            <a:off x="1856508" y="304799"/>
            <a:ext cx="4118783" cy="5777347"/>
          </a:xfrm>
          <a:prstGeom prst="rect">
            <a:avLst/>
          </a:prstGeom>
          <a:noFill/>
          <a:ln w="9525">
            <a:noFill/>
            <a:miter lim="800000"/>
            <a:headEnd/>
            <a:tailEnd/>
          </a:ln>
          <a:effectLst/>
        </p:spPr>
      </p:pic>
      <p:pic>
        <p:nvPicPr>
          <p:cNvPr id="56323" name="Picture 3"/>
          <p:cNvPicPr>
            <a:picLocks noChangeAspect="1" noChangeArrowheads="1"/>
          </p:cNvPicPr>
          <p:nvPr/>
        </p:nvPicPr>
        <p:blipFill>
          <a:blip r:embed="rId3" cstate="print"/>
          <a:srcRect l="12518" t="20000" r="12731" b="19737"/>
          <a:stretch>
            <a:fillRect/>
          </a:stretch>
        </p:blipFill>
        <p:spPr bwMode="auto">
          <a:xfrm>
            <a:off x="6082145" y="318655"/>
            <a:ext cx="5735781" cy="2604655"/>
          </a:xfrm>
          <a:prstGeom prst="rect">
            <a:avLst/>
          </a:prstGeom>
          <a:noFill/>
          <a:ln w="9525">
            <a:noFill/>
            <a:miter lim="800000"/>
            <a:headEnd/>
            <a:tailEnd/>
          </a:ln>
          <a:effectLst/>
        </p:spPr>
      </p:pic>
      <p:pic>
        <p:nvPicPr>
          <p:cNvPr id="56324" name="Picture 4"/>
          <p:cNvPicPr>
            <a:picLocks noChangeAspect="1" noChangeArrowheads="1"/>
          </p:cNvPicPr>
          <p:nvPr/>
        </p:nvPicPr>
        <p:blipFill>
          <a:blip r:embed="rId4" cstate="print"/>
          <a:srcRect l="36051" t="24725" r="19653" b="11538"/>
          <a:stretch>
            <a:fillRect/>
          </a:stretch>
        </p:blipFill>
        <p:spPr bwMode="auto">
          <a:xfrm>
            <a:off x="6151422" y="2992582"/>
            <a:ext cx="5680360" cy="3657600"/>
          </a:xfrm>
          <a:prstGeom prst="rect">
            <a:avLst/>
          </a:prstGeom>
          <a:noFill/>
          <a:ln w="9525">
            <a:noFill/>
            <a:miter lim="800000"/>
            <a:headEnd/>
            <a:tailEnd/>
          </a:ln>
          <a:effec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wipe(down)">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323"/>
                                        </p:tgtEl>
                                        <p:attrNameLst>
                                          <p:attrName>style.visibility</p:attrName>
                                        </p:attrNameLst>
                                      </p:cBhvr>
                                      <p:to>
                                        <p:strVal val="visible"/>
                                      </p:to>
                                    </p:set>
                                    <p:animEffect transition="in" filter="fade">
                                      <p:cBhvr>
                                        <p:cTn id="12" dur="2000"/>
                                        <p:tgtEl>
                                          <p:spTgt spid="563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324"/>
                                        </p:tgtEl>
                                        <p:attrNameLst>
                                          <p:attrName>style.visibility</p:attrName>
                                        </p:attrNameLst>
                                      </p:cBhvr>
                                      <p:to>
                                        <p:strVal val="visible"/>
                                      </p:to>
                                    </p:set>
                                    <p:animEffect transition="in" filter="fade">
                                      <p:cBhvr>
                                        <p:cTn id="17" dur="2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35"/>
          <p:cNvSpPr txBox="1">
            <a:spLocks noGrp="1"/>
          </p:cNvSpPr>
          <p:nvPr>
            <p:ph type="subTitle" idx="1"/>
          </p:nvPr>
        </p:nvSpPr>
        <p:spPr>
          <a:xfrm>
            <a:off x="1798767" y="2199897"/>
            <a:ext cx="4094000" cy="420400"/>
          </a:xfrm>
          <a:prstGeom prst="rect">
            <a:avLst/>
          </a:prstGeom>
        </p:spPr>
        <p:txBody>
          <a:bodyPr spcFirstLastPara="1" vert="horz" wrap="square" lIns="121900" tIns="121900" rIns="121900" bIns="121900" rtlCol="0" anchor="ctr" anchorCtr="0">
            <a:noAutofit/>
          </a:bodyPr>
          <a:lstStyle/>
          <a:p>
            <a:pPr marL="0" indent="0"/>
            <a:r>
              <a:rPr lang="en" dirty="0"/>
              <a:t>Tingkat dan Jenis Hukuman Disiplin</a:t>
            </a:r>
            <a:endParaRPr dirty="0"/>
          </a:p>
        </p:txBody>
      </p:sp>
      <p:sp>
        <p:nvSpPr>
          <p:cNvPr id="207" name="Google Shape;207;p35"/>
          <p:cNvSpPr txBox="1">
            <a:spLocks noGrp="1"/>
          </p:cNvSpPr>
          <p:nvPr>
            <p:ph type="subTitle" idx="5"/>
          </p:nvPr>
        </p:nvSpPr>
        <p:spPr>
          <a:xfrm>
            <a:off x="1798767" y="4469231"/>
            <a:ext cx="4096400" cy="414400"/>
          </a:xfrm>
          <a:prstGeom prst="rect">
            <a:avLst/>
          </a:prstGeom>
        </p:spPr>
        <p:txBody>
          <a:bodyPr spcFirstLastPara="1" vert="horz" wrap="square" lIns="121900" tIns="121900" rIns="121900" bIns="121900" rtlCol="0" anchor="ctr" anchorCtr="0">
            <a:noAutofit/>
          </a:bodyPr>
          <a:lstStyle/>
          <a:p>
            <a:pPr marL="0" indent="0"/>
            <a:r>
              <a:rPr lang="en" dirty="0"/>
              <a:t>Pejabat yang Berwenang Menghukum</a:t>
            </a:r>
            <a:endParaRPr dirty="0"/>
          </a:p>
        </p:txBody>
      </p:sp>
      <p:sp>
        <p:nvSpPr>
          <p:cNvPr id="211" name="Google Shape;211;p35"/>
          <p:cNvSpPr txBox="1">
            <a:spLocks noGrp="1"/>
          </p:cNvSpPr>
          <p:nvPr>
            <p:ph type="title" idx="9"/>
          </p:nvPr>
        </p:nvSpPr>
        <p:spPr>
          <a:xfrm>
            <a:off x="1189167" y="2295097"/>
            <a:ext cx="707200" cy="230000"/>
          </a:xfrm>
          <a:prstGeom prst="rect">
            <a:avLst/>
          </a:prstGeom>
        </p:spPr>
        <p:txBody>
          <a:bodyPr spcFirstLastPara="1" vert="horz" wrap="square" lIns="121900" tIns="121900" rIns="121900" bIns="121900" rtlCol="0" anchor="ctr" anchorCtr="0">
            <a:noAutofit/>
          </a:bodyPr>
          <a:lstStyle/>
          <a:p>
            <a:pPr algn="l"/>
            <a:r>
              <a:rPr lang="en" dirty="0">
                <a:solidFill>
                  <a:srgbClr val="FF0000"/>
                </a:solidFill>
              </a:rPr>
              <a:t>01</a:t>
            </a:r>
            <a:endParaRPr dirty="0">
              <a:solidFill>
                <a:srgbClr val="FF0000"/>
              </a:solidFill>
            </a:endParaRPr>
          </a:p>
        </p:txBody>
      </p:sp>
      <p:sp>
        <p:nvSpPr>
          <p:cNvPr id="212" name="Google Shape;212;p35"/>
          <p:cNvSpPr txBox="1">
            <a:spLocks noGrp="1"/>
          </p:cNvSpPr>
          <p:nvPr>
            <p:ph type="title" idx="13"/>
          </p:nvPr>
        </p:nvSpPr>
        <p:spPr>
          <a:xfrm>
            <a:off x="6230600" y="2294297"/>
            <a:ext cx="707200" cy="231600"/>
          </a:xfrm>
          <a:prstGeom prst="rect">
            <a:avLst/>
          </a:prstGeom>
        </p:spPr>
        <p:txBody>
          <a:bodyPr spcFirstLastPara="1" vert="horz" wrap="square" lIns="121900" tIns="121900" rIns="121900" bIns="121900" rtlCol="0" anchor="ctr" anchorCtr="0">
            <a:noAutofit/>
          </a:bodyPr>
          <a:lstStyle/>
          <a:p>
            <a:pPr algn="l"/>
            <a:r>
              <a:rPr lang="en" dirty="0">
                <a:solidFill>
                  <a:srgbClr val="FF0000"/>
                </a:solidFill>
              </a:rPr>
              <a:t>02</a:t>
            </a:r>
            <a:endParaRPr dirty="0">
              <a:solidFill>
                <a:srgbClr val="FF0000"/>
              </a:solidFill>
            </a:endParaRPr>
          </a:p>
        </p:txBody>
      </p:sp>
      <p:sp>
        <p:nvSpPr>
          <p:cNvPr id="213" name="Google Shape;213;p35"/>
          <p:cNvSpPr txBox="1">
            <a:spLocks noGrp="1"/>
          </p:cNvSpPr>
          <p:nvPr>
            <p:ph type="title" idx="14"/>
          </p:nvPr>
        </p:nvSpPr>
        <p:spPr>
          <a:xfrm>
            <a:off x="1189167" y="4560631"/>
            <a:ext cx="707200" cy="231600"/>
          </a:xfrm>
          <a:prstGeom prst="rect">
            <a:avLst/>
          </a:prstGeom>
        </p:spPr>
        <p:txBody>
          <a:bodyPr spcFirstLastPara="1" vert="horz" wrap="square" lIns="121900" tIns="121900" rIns="121900" bIns="121900" rtlCol="0" anchor="ctr" anchorCtr="0">
            <a:noAutofit/>
          </a:bodyPr>
          <a:lstStyle/>
          <a:p>
            <a:pPr algn="l"/>
            <a:r>
              <a:rPr lang="en" dirty="0">
                <a:solidFill>
                  <a:srgbClr val="FF0000"/>
                </a:solidFill>
              </a:rPr>
              <a:t>03</a:t>
            </a:r>
            <a:endParaRPr dirty="0">
              <a:solidFill>
                <a:srgbClr val="FF0000"/>
              </a:solidFill>
            </a:endParaRPr>
          </a:p>
        </p:txBody>
      </p:sp>
      <p:sp>
        <p:nvSpPr>
          <p:cNvPr id="214" name="Google Shape;214;p35"/>
          <p:cNvSpPr txBox="1">
            <a:spLocks noGrp="1"/>
          </p:cNvSpPr>
          <p:nvPr>
            <p:ph type="title" idx="15"/>
          </p:nvPr>
        </p:nvSpPr>
        <p:spPr>
          <a:xfrm>
            <a:off x="6292251" y="4560631"/>
            <a:ext cx="712400" cy="231600"/>
          </a:xfrm>
          <a:prstGeom prst="rect">
            <a:avLst/>
          </a:prstGeom>
        </p:spPr>
        <p:txBody>
          <a:bodyPr spcFirstLastPara="1" vert="horz" wrap="square" lIns="121900" tIns="121900" rIns="121900" bIns="121900" rtlCol="0" anchor="ctr" anchorCtr="0">
            <a:noAutofit/>
          </a:bodyPr>
          <a:lstStyle/>
          <a:p>
            <a:pPr algn="l"/>
            <a:r>
              <a:rPr lang="en" dirty="0">
                <a:solidFill>
                  <a:srgbClr val="FF0000"/>
                </a:solidFill>
              </a:rPr>
              <a:t>04</a:t>
            </a:r>
            <a:endParaRPr dirty="0">
              <a:solidFill>
                <a:srgbClr val="FF0000"/>
              </a:solidFill>
            </a:endParaRPr>
          </a:p>
        </p:txBody>
      </p:sp>
      <p:sp>
        <p:nvSpPr>
          <p:cNvPr id="18" name="Google Shape;210;p35"/>
          <p:cNvSpPr txBox="1">
            <a:spLocks noGrp="1"/>
          </p:cNvSpPr>
          <p:nvPr>
            <p:ph type="subTitle" idx="8"/>
          </p:nvPr>
        </p:nvSpPr>
        <p:spPr>
          <a:xfrm>
            <a:off x="1896367" y="5158687"/>
            <a:ext cx="4096400" cy="500000"/>
          </a:xfrm>
          <a:prstGeom prst="rect">
            <a:avLst/>
          </a:prstGeom>
        </p:spPr>
        <p:txBody>
          <a:bodyPr spcFirstLastPara="1" vert="horz" wrap="square" lIns="121900" tIns="121900" rIns="121900" bIns="121900" rtlCol="0" anchor="ctr" anchorCtr="0">
            <a:noAutofit/>
          </a:bodyPr>
          <a:lstStyle/>
          <a:p>
            <a:pPr marL="0" indent="0"/>
            <a:r>
              <a:rPr lang="en" dirty="0"/>
              <a:t>Pasal 16</a:t>
            </a:r>
            <a:endParaRPr dirty="0"/>
          </a:p>
        </p:txBody>
      </p:sp>
      <p:sp>
        <p:nvSpPr>
          <p:cNvPr id="19" name="Google Shape;210;p35"/>
          <p:cNvSpPr txBox="1">
            <a:spLocks noGrp="1"/>
          </p:cNvSpPr>
          <p:nvPr>
            <p:ph type="subTitle" idx="8"/>
          </p:nvPr>
        </p:nvSpPr>
        <p:spPr>
          <a:xfrm>
            <a:off x="1796367" y="2948180"/>
            <a:ext cx="4096400" cy="500000"/>
          </a:xfrm>
          <a:prstGeom prst="rect">
            <a:avLst/>
          </a:prstGeom>
        </p:spPr>
        <p:txBody>
          <a:bodyPr spcFirstLastPara="1" vert="horz" wrap="square" lIns="121900" tIns="121900" rIns="121900" bIns="121900" rtlCol="0" anchor="ctr" anchorCtr="0">
            <a:noAutofit/>
          </a:bodyPr>
          <a:lstStyle/>
          <a:p>
            <a:pPr marL="0" indent="0"/>
            <a:r>
              <a:rPr lang="en" dirty="0"/>
              <a:t>Pasal 8</a:t>
            </a:r>
            <a:endParaRPr dirty="0"/>
          </a:p>
        </p:txBody>
      </p:sp>
      <p:grpSp>
        <p:nvGrpSpPr>
          <p:cNvPr id="22" name="Google Shape;9313;p78"/>
          <p:cNvGrpSpPr/>
          <p:nvPr/>
        </p:nvGrpSpPr>
        <p:grpSpPr>
          <a:xfrm>
            <a:off x="1066286" y="2032287"/>
            <a:ext cx="1058079" cy="984367"/>
            <a:chOff x="4126815" y="2760704"/>
            <a:chExt cx="380393" cy="363118"/>
          </a:xfrm>
        </p:grpSpPr>
        <p:sp>
          <p:nvSpPr>
            <p:cNvPr id="23" name="Google Shape;9314;p78"/>
            <p:cNvSpPr/>
            <p:nvPr/>
          </p:nvSpPr>
          <p:spPr>
            <a:xfrm>
              <a:off x="4219825" y="2822435"/>
              <a:ext cx="103267" cy="29056"/>
            </a:xfrm>
            <a:custGeom>
              <a:avLst/>
              <a:gdLst/>
              <a:ahLst/>
              <a:cxnLst/>
              <a:rect l="l" t="t" r="r" b="b"/>
              <a:pathLst>
                <a:path w="3252" h="915" extrusionOk="0">
                  <a:moveTo>
                    <a:pt x="1620" y="0"/>
                  </a:moveTo>
                  <a:cubicBezTo>
                    <a:pt x="1025" y="0"/>
                    <a:pt x="477" y="215"/>
                    <a:pt x="60" y="631"/>
                  </a:cubicBezTo>
                  <a:cubicBezTo>
                    <a:pt x="1" y="691"/>
                    <a:pt x="1" y="810"/>
                    <a:pt x="60" y="869"/>
                  </a:cubicBezTo>
                  <a:cubicBezTo>
                    <a:pt x="90" y="899"/>
                    <a:pt x="132" y="914"/>
                    <a:pt x="175" y="914"/>
                  </a:cubicBezTo>
                  <a:cubicBezTo>
                    <a:pt x="218" y="914"/>
                    <a:pt x="263" y="899"/>
                    <a:pt x="298" y="869"/>
                  </a:cubicBezTo>
                  <a:cubicBezTo>
                    <a:pt x="656" y="512"/>
                    <a:pt x="1120" y="322"/>
                    <a:pt x="1620" y="322"/>
                  </a:cubicBezTo>
                  <a:cubicBezTo>
                    <a:pt x="2132" y="322"/>
                    <a:pt x="2596" y="512"/>
                    <a:pt x="2953" y="869"/>
                  </a:cubicBezTo>
                  <a:cubicBezTo>
                    <a:pt x="2983" y="899"/>
                    <a:pt x="3028" y="914"/>
                    <a:pt x="3073" y="914"/>
                  </a:cubicBezTo>
                  <a:cubicBezTo>
                    <a:pt x="3117" y="914"/>
                    <a:pt x="3162" y="899"/>
                    <a:pt x="3192" y="869"/>
                  </a:cubicBezTo>
                  <a:cubicBezTo>
                    <a:pt x="3251" y="810"/>
                    <a:pt x="3251" y="691"/>
                    <a:pt x="3192" y="631"/>
                  </a:cubicBezTo>
                  <a:cubicBezTo>
                    <a:pt x="2775" y="215"/>
                    <a:pt x="2215" y="0"/>
                    <a:pt x="1620" y="0"/>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sp>
          <p:nvSpPr>
            <p:cNvPr id="24" name="Google Shape;9315;p78"/>
            <p:cNvSpPr/>
            <p:nvPr/>
          </p:nvSpPr>
          <p:spPr>
            <a:xfrm>
              <a:off x="4126815" y="2760704"/>
              <a:ext cx="380393" cy="363118"/>
            </a:xfrm>
            <a:custGeom>
              <a:avLst/>
              <a:gdLst/>
              <a:ahLst/>
              <a:cxnLst/>
              <a:rect l="l" t="t" r="r" b="b"/>
              <a:pathLst>
                <a:path w="11979" h="11435" extrusionOk="0">
                  <a:moveTo>
                    <a:pt x="7621" y="6921"/>
                  </a:moveTo>
                  <a:lnTo>
                    <a:pt x="8061" y="7373"/>
                  </a:lnTo>
                  <a:lnTo>
                    <a:pt x="7787" y="7659"/>
                  </a:lnTo>
                  <a:lnTo>
                    <a:pt x="7335" y="7207"/>
                  </a:lnTo>
                  <a:cubicBezTo>
                    <a:pt x="7442" y="7123"/>
                    <a:pt x="7526" y="7016"/>
                    <a:pt x="7621" y="6921"/>
                  </a:cubicBezTo>
                  <a:close/>
                  <a:moveTo>
                    <a:pt x="4552" y="328"/>
                  </a:moveTo>
                  <a:cubicBezTo>
                    <a:pt x="5525" y="328"/>
                    <a:pt x="6496" y="700"/>
                    <a:pt x="7228" y="1444"/>
                  </a:cubicBezTo>
                  <a:cubicBezTo>
                    <a:pt x="8645" y="2861"/>
                    <a:pt x="8704" y="5076"/>
                    <a:pt x="7466" y="6564"/>
                  </a:cubicBezTo>
                  <a:cubicBezTo>
                    <a:pt x="7311" y="6766"/>
                    <a:pt x="7156" y="6909"/>
                    <a:pt x="6978" y="7064"/>
                  </a:cubicBezTo>
                  <a:cubicBezTo>
                    <a:pt x="6279" y="7651"/>
                    <a:pt x="5417" y="7944"/>
                    <a:pt x="4554" y="7944"/>
                  </a:cubicBezTo>
                  <a:cubicBezTo>
                    <a:pt x="3579" y="7944"/>
                    <a:pt x="2603" y="7571"/>
                    <a:pt x="1858" y="6826"/>
                  </a:cubicBezTo>
                  <a:cubicBezTo>
                    <a:pt x="370" y="5338"/>
                    <a:pt x="370" y="2921"/>
                    <a:pt x="1858" y="1444"/>
                  </a:cubicBezTo>
                  <a:cubicBezTo>
                    <a:pt x="2602" y="700"/>
                    <a:pt x="3579" y="328"/>
                    <a:pt x="4552" y="328"/>
                  </a:cubicBezTo>
                  <a:close/>
                  <a:moveTo>
                    <a:pt x="8518" y="7440"/>
                  </a:moveTo>
                  <a:cubicBezTo>
                    <a:pt x="8550" y="7440"/>
                    <a:pt x="8580" y="7453"/>
                    <a:pt x="8597" y="7481"/>
                  </a:cubicBezTo>
                  <a:lnTo>
                    <a:pt x="9061" y="7897"/>
                  </a:lnTo>
                  <a:lnTo>
                    <a:pt x="8276" y="8683"/>
                  </a:lnTo>
                  <a:lnTo>
                    <a:pt x="7883" y="8195"/>
                  </a:lnTo>
                  <a:cubicBezTo>
                    <a:pt x="7847" y="8135"/>
                    <a:pt x="7847" y="8052"/>
                    <a:pt x="7883" y="8016"/>
                  </a:cubicBezTo>
                  <a:lnTo>
                    <a:pt x="8418" y="7481"/>
                  </a:lnTo>
                  <a:cubicBezTo>
                    <a:pt x="8444" y="7456"/>
                    <a:pt x="8482" y="7440"/>
                    <a:pt x="8518" y="7440"/>
                  </a:cubicBezTo>
                  <a:close/>
                  <a:moveTo>
                    <a:pt x="9335" y="8100"/>
                  </a:moveTo>
                  <a:lnTo>
                    <a:pt x="11252" y="9779"/>
                  </a:lnTo>
                  <a:cubicBezTo>
                    <a:pt x="11574" y="10064"/>
                    <a:pt x="11597" y="10576"/>
                    <a:pt x="11276" y="10886"/>
                  </a:cubicBezTo>
                  <a:cubicBezTo>
                    <a:pt x="11128" y="11033"/>
                    <a:pt x="10940" y="11105"/>
                    <a:pt x="10752" y="11105"/>
                  </a:cubicBezTo>
                  <a:cubicBezTo>
                    <a:pt x="10544" y="11105"/>
                    <a:pt x="10336" y="11018"/>
                    <a:pt x="10181" y="10850"/>
                  </a:cubicBezTo>
                  <a:lnTo>
                    <a:pt x="8514" y="8921"/>
                  </a:lnTo>
                  <a:lnTo>
                    <a:pt x="9335" y="8100"/>
                  </a:lnTo>
                  <a:close/>
                  <a:moveTo>
                    <a:pt x="4543" y="1"/>
                  </a:moveTo>
                  <a:cubicBezTo>
                    <a:pt x="3483" y="1"/>
                    <a:pt x="2424" y="402"/>
                    <a:pt x="1620" y="1206"/>
                  </a:cubicBezTo>
                  <a:cubicBezTo>
                    <a:pt x="1" y="2837"/>
                    <a:pt x="1" y="5457"/>
                    <a:pt x="1620" y="7064"/>
                  </a:cubicBezTo>
                  <a:cubicBezTo>
                    <a:pt x="2431" y="7875"/>
                    <a:pt x="3489" y="8272"/>
                    <a:pt x="4543" y="8272"/>
                  </a:cubicBezTo>
                  <a:cubicBezTo>
                    <a:pt x="5440" y="8272"/>
                    <a:pt x="6334" y="7985"/>
                    <a:pt x="7073" y="7421"/>
                  </a:cubicBezTo>
                  <a:lnTo>
                    <a:pt x="7561" y="7909"/>
                  </a:lnTo>
                  <a:cubicBezTo>
                    <a:pt x="7490" y="8076"/>
                    <a:pt x="7502" y="8278"/>
                    <a:pt x="7633" y="8409"/>
                  </a:cubicBezTo>
                  <a:lnTo>
                    <a:pt x="9954" y="11064"/>
                  </a:lnTo>
                  <a:cubicBezTo>
                    <a:pt x="10171" y="11312"/>
                    <a:pt x="10471" y="11434"/>
                    <a:pt x="10771" y="11434"/>
                  </a:cubicBezTo>
                  <a:cubicBezTo>
                    <a:pt x="11049" y="11434"/>
                    <a:pt x="11326" y="11330"/>
                    <a:pt x="11538" y="11124"/>
                  </a:cubicBezTo>
                  <a:cubicBezTo>
                    <a:pt x="11978" y="10671"/>
                    <a:pt x="11955" y="9945"/>
                    <a:pt x="11478" y="9540"/>
                  </a:cubicBezTo>
                  <a:lnTo>
                    <a:pt x="8823" y="7219"/>
                  </a:lnTo>
                  <a:cubicBezTo>
                    <a:pt x="8737" y="7139"/>
                    <a:pt x="8629" y="7104"/>
                    <a:pt x="8522" y="7104"/>
                  </a:cubicBezTo>
                  <a:cubicBezTo>
                    <a:pt x="8453" y="7104"/>
                    <a:pt x="8384" y="7119"/>
                    <a:pt x="8323" y="7147"/>
                  </a:cubicBezTo>
                  <a:lnTo>
                    <a:pt x="7823" y="6659"/>
                  </a:lnTo>
                  <a:cubicBezTo>
                    <a:pt x="9073" y="5052"/>
                    <a:pt x="8978" y="2694"/>
                    <a:pt x="7466" y="1206"/>
                  </a:cubicBezTo>
                  <a:cubicBezTo>
                    <a:pt x="6662" y="402"/>
                    <a:pt x="5603" y="1"/>
                    <a:pt x="4543" y="1"/>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sp>
          <p:nvSpPr>
            <p:cNvPr id="25" name="Google Shape;9316;p78"/>
            <p:cNvSpPr/>
            <p:nvPr/>
          </p:nvSpPr>
          <p:spPr>
            <a:xfrm>
              <a:off x="4278826" y="2791379"/>
              <a:ext cx="103998" cy="201962"/>
            </a:xfrm>
            <a:custGeom>
              <a:avLst/>
              <a:gdLst/>
              <a:ahLst/>
              <a:cxnLst/>
              <a:rect l="l" t="t" r="r" b="b"/>
              <a:pathLst>
                <a:path w="3275" h="6360" extrusionOk="0">
                  <a:moveTo>
                    <a:pt x="191" y="0"/>
                  </a:moveTo>
                  <a:cubicBezTo>
                    <a:pt x="106" y="0"/>
                    <a:pt x="35" y="59"/>
                    <a:pt x="24" y="157"/>
                  </a:cubicBezTo>
                  <a:cubicBezTo>
                    <a:pt x="0" y="264"/>
                    <a:pt x="60" y="335"/>
                    <a:pt x="167" y="347"/>
                  </a:cubicBezTo>
                  <a:cubicBezTo>
                    <a:pt x="798" y="442"/>
                    <a:pt x="1345" y="716"/>
                    <a:pt x="1786" y="1169"/>
                  </a:cubicBezTo>
                  <a:cubicBezTo>
                    <a:pt x="2905" y="2288"/>
                    <a:pt x="2905" y="4110"/>
                    <a:pt x="1786" y="5229"/>
                  </a:cubicBezTo>
                  <a:cubicBezTo>
                    <a:pt x="1345" y="5645"/>
                    <a:pt x="774" y="5931"/>
                    <a:pt x="167" y="6015"/>
                  </a:cubicBezTo>
                  <a:cubicBezTo>
                    <a:pt x="83" y="6038"/>
                    <a:pt x="24" y="6122"/>
                    <a:pt x="24" y="6217"/>
                  </a:cubicBezTo>
                  <a:cubicBezTo>
                    <a:pt x="36" y="6300"/>
                    <a:pt x="107" y="6360"/>
                    <a:pt x="179" y="6360"/>
                  </a:cubicBezTo>
                  <a:lnTo>
                    <a:pt x="214" y="6360"/>
                  </a:lnTo>
                  <a:cubicBezTo>
                    <a:pt x="917" y="6253"/>
                    <a:pt x="1536" y="5943"/>
                    <a:pt x="2024" y="5455"/>
                  </a:cubicBezTo>
                  <a:cubicBezTo>
                    <a:pt x="3274" y="4205"/>
                    <a:pt x="3274" y="2169"/>
                    <a:pt x="2024" y="919"/>
                  </a:cubicBezTo>
                  <a:cubicBezTo>
                    <a:pt x="1536" y="419"/>
                    <a:pt x="917" y="109"/>
                    <a:pt x="214" y="2"/>
                  </a:cubicBezTo>
                  <a:cubicBezTo>
                    <a:pt x="206" y="1"/>
                    <a:pt x="198" y="0"/>
                    <a:pt x="191" y="0"/>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sp>
          <p:nvSpPr>
            <p:cNvPr id="26" name="Google Shape;9317;p78"/>
            <p:cNvSpPr/>
            <p:nvPr/>
          </p:nvSpPr>
          <p:spPr>
            <a:xfrm>
              <a:off x="4159332" y="2791379"/>
              <a:ext cx="105903" cy="201962"/>
            </a:xfrm>
            <a:custGeom>
              <a:avLst/>
              <a:gdLst/>
              <a:ahLst/>
              <a:cxnLst/>
              <a:rect l="l" t="t" r="r" b="b"/>
              <a:pathLst>
                <a:path w="3335" h="6360" extrusionOk="0">
                  <a:moveTo>
                    <a:pt x="3162" y="1"/>
                  </a:moveTo>
                  <a:cubicBezTo>
                    <a:pt x="3156" y="1"/>
                    <a:pt x="3150" y="1"/>
                    <a:pt x="3144" y="2"/>
                  </a:cubicBezTo>
                  <a:cubicBezTo>
                    <a:pt x="2430" y="61"/>
                    <a:pt x="1775" y="383"/>
                    <a:pt x="1251" y="895"/>
                  </a:cubicBezTo>
                  <a:cubicBezTo>
                    <a:pt x="1" y="2145"/>
                    <a:pt x="1" y="4193"/>
                    <a:pt x="1251" y="5443"/>
                  </a:cubicBezTo>
                  <a:cubicBezTo>
                    <a:pt x="1775" y="5955"/>
                    <a:pt x="2430" y="6277"/>
                    <a:pt x="3144" y="6360"/>
                  </a:cubicBezTo>
                  <a:lnTo>
                    <a:pt x="3156" y="6360"/>
                  </a:lnTo>
                  <a:cubicBezTo>
                    <a:pt x="3251" y="6360"/>
                    <a:pt x="3311" y="6300"/>
                    <a:pt x="3323" y="6217"/>
                  </a:cubicBezTo>
                  <a:cubicBezTo>
                    <a:pt x="3334" y="6122"/>
                    <a:pt x="3263" y="6038"/>
                    <a:pt x="3168" y="6038"/>
                  </a:cubicBezTo>
                  <a:cubicBezTo>
                    <a:pt x="2537" y="5955"/>
                    <a:pt x="1941" y="5681"/>
                    <a:pt x="1477" y="5217"/>
                  </a:cubicBezTo>
                  <a:cubicBezTo>
                    <a:pt x="358" y="4098"/>
                    <a:pt x="358" y="2264"/>
                    <a:pt x="1477" y="1157"/>
                  </a:cubicBezTo>
                  <a:cubicBezTo>
                    <a:pt x="1941" y="692"/>
                    <a:pt x="2513" y="407"/>
                    <a:pt x="3168" y="335"/>
                  </a:cubicBezTo>
                  <a:cubicBezTo>
                    <a:pt x="3263" y="311"/>
                    <a:pt x="3334" y="240"/>
                    <a:pt x="3323" y="157"/>
                  </a:cubicBezTo>
                  <a:cubicBezTo>
                    <a:pt x="3312" y="68"/>
                    <a:pt x="3239" y="1"/>
                    <a:pt x="3162" y="1"/>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grpSp>
      <p:grpSp>
        <p:nvGrpSpPr>
          <p:cNvPr id="29" name="Google Shape;9313;p78"/>
          <p:cNvGrpSpPr/>
          <p:nvPr/>
        </p:nvGrpSpPr>
        <p:grpSpPr>
          <a:xfrm>
            <a:off x="6119411" y="2017587"/>
            <a:ext cx="1058079" cy="984367"/>
            <a:chOff x="4126815" y="2760704"/>
            <a:chExt cx="380393" cy="363118"/>
          </a:xfrm>
        </p:grpSpPr>
        <p:sp>
          <p:nvSpPr>
            <p:cNvPr id="30" name="Google Shape;9314;p78"/>
            <p:cNvSpPr/>
            <p:nvPr/>
          </p:nvSpPr>
          <p:spPr>
            <a:xfrm>
              <a:off x="4219825" y="2822435"/>
              <a:ext cx="103267" cy="29056"/>
            </a:xfrm>
            <a:custGeom>
              <a:avLst/>
              <a:gdLst/>
              <a:ahLst/>
              <a:cxnLst/>
              <a:rect l="l" t="t" r="r" b="b"/>
              <a:pathLst>
                <a:path w="3252" h="915" extrusionOk="0">
                  <a:moveTo>
                    <a:pt x="1620" y="0"/>
                  </a:moveTo>
                  <a:cubicBezTo>
                    <a:pt x="1025" y="0"/>
                    <a:pt x="477" y="215"/>
                    <a:pt x="60" y="631"/>
                  </a:cubicBezTo>
                  <a:cubicBezTo>
                    <a:pt x="1" y="691"/>
                    <a:pt x="1" y="810"/>
                    <a:pt x="60" y="869"/>
                  </a:cubicBezTo>
                  <a:cubicBezTo>
                    <a:pt x="90" y="899"/>
                    <a:pt x="132" y="914"/>
                    <a:pt x="175" y="914"/>
                  </a:cubicBezTo>
                  <a:cubicBezTo>
                    <a:pt x="218" y="914"/>
                    <a:pt x="263" y="899"/>
                    <a:pt x="298" y="869"/>
                  </a:cubicBezTo>
                  <a:cubicBezTo>
                    <a:pt x="656" y="512"/>
                    <a:pt x="1120" y="322"/>
                    <a:pt x="1620" y="322"/>
                  </a:cubicBezTo>
                  <a:cubicBezTo>
                    <a:pt x="2132" y="322"/>
                    <a:pt x="2596" y="512"/>
                    <a:pt x="2953" y="869"/>
                  </a:cubicBezTo>
                  <a:cubicBezTo>
                    <a:pt x="2983" y="899"/>
                    <a:pt x="3028" y="914"/>
                    <a:pt x="3073" y="914"/>
                  </a:cubicBezTo>
                  <a:cubicBezTo>
                    <a:pt x="3117" y="914"/>
                    <a:pt x="3162" y="899"/>
                    <a:pt x="3192" y="869"/>
                  </a:cubicBezTo>
                  <a:cubicBezTo>
                    <a:pt x="3251" y="810"/>
                    <a:pt x="3251" y="691"/>
                    <a:pt x="3192" y="631"/>
                  </a:cubicBezTo>
                  <a:cubicBezTo>
                    <a:pt x="2775" y="215"/>
                    <a:pt x="2215" y="0"/>
                    <a:pt x="1620" y="0"/>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sp>
          <p:nvSpPr>
            <p:cNvPr id="31" name="Google Shape;9315;p78"/>
            <p:cNvSpPr/>
            <p:nvPr/>
          </p:nvSpPr>
          <p:spPr>
            <a:xfrm>
              <a:off x="4126815" y="2760704"/>
              <a:ext cx="380393" cy="363118"/>
            </a:xfrm>
            <a:custGeom>
              <a:avLst/>
              <a:gdLst/>
              <a:ahLst/>
              <a:cxnLst/>
              <a:rect l="l" t="t" r="r" b="b"/>
              <a:pathLst>
                <a:path w="11979" h="11435" extrusionOk="0">
                  <a:moveTo>
                    <a:pt x="7621" y="6921"/>
                  </a:moveTo>
                  <a:lnTo>
                    <a:pt x="8061" y="7373"/>
                  </a:lnTo>
                  <a:lnTo>
                    <a:pt x="7787" y="7659"/>
                  </a:lnTo>
                  <a:lnTo>
                    <a:pt x="7335" y="7207"/>
                  </a:lnTo>
                  <a:cubicBezTo>
                    <a:pt x="7442" y="7123"/>
                    <a:pt x="7526" y="7016"/>
                    <a:pt x="7621" y="6921"/>
                  </a:cubicBezTo>
                  <a:close/>
                  <a:moveTo>
                    <a:pt x="4552" y="328"/>
                  </a:moveTo>
                  <a:cubicBezTo>
                    <a:pt x="5525" y="328"/>
                    <a:pt x="6496" y="700"/>
                    <a:pt x="7228" y="1444"/>
                  </a:cubicBezTo>
                  <a:cubicBezTo>
                    <a:pt x="8645" y="2861"/>
                    <a:pt x="8704" y="5076"/>
                    <a:pt x="7466" y="6564"/>
                  </a:cubicBezTo>
                  <a:cubicBezTo>
                    <a:pt x="7311" y="6766"/>
                    <a:pt x="7156" y="6909"/>
                    <a:pt x="6978" y="7064"/>
                  </a:cubicBezTo>
                  <a:cubicBezTo>
                    <a:pt x="6279" y="7651"/>
                    <a:pt x="5417" y="7944"/>
                    <a:pt x="4554" y="7944"/>
                  </a:cubicBezTo>
                  <a:cubicBezTo>
                    <a:pt x="3579" y="7944"/>
                    <a:pt x="2603" y="7571"/>
                    <a:pt x="1858" y="6826"/>
                  </a:cubicBezTo>
                  <a:cubicBezTo>
                    <a:pt x="370" y="5338"/>
                    <a:pt x="370" y="2921"/>
                    <a:pt x="1858" y="1444"/>
                  </a:cubicBezTo>
                  <a:cubicBezTo>
                    <a:pt x="2602" y="700"/>
                    <a:pt x="3579" y="328"/>
                    <a:pt x="4552" y="328"/>
                  </a:cubicBezTo>
                  <a:close/>
                  <a:moveTo>
                    <a:pt x="8518" y="7440"/>
                  </a:moveTo>
                  <a:cubicBezTo>
                    <a:pt x="8550" y="7440"/>
                    <a:pt x="8580" y="7453"/>
                    <a:pt x="8597" y="7481"/>
                  </a:cubicBezTo>
                  <a:lnTo>
                    <a:pt x="9061" y="7897"/>
                  </a:lnTo>
                  <a:lnTo>
                    <a:pt x="8276" y="8683"/>
                  </a:lnTo>
                  <a:lnTo>
                    <a:pt x="7883" y="8195"/>
                  </a:lnTo>
                  <a:cubicBezTo>
                    <a:pt x="7847" y="8135"/>
                    <a:pt x="7847" y="8052"/>
                    <a:pt x="7883" y="8016"/>
                  </a:cubicBezTo>
                  <a:lnTo>
                    <a:pt x="8418" y="7481"/>
                  </a:lnTo>
                  <a:cubicBezTo>
                    <a:pt x="8444" y="7456"/>
                    <a:pt x="8482" y="7440"/>
                    <a:pt x="8518" y="7440"/>
                  </a:cubicBezTo>
                  <a:close/>
                  <a:moveTo>
                    <a:pt x="9335" y="8100"/>
                  </a:moveTo>
                  <a:lnTo>
                    <a:pt x="11252" y="9779"/>
                  </a:lnTo>
                  <a:cubicBezTo>
                    <a:pt x="11574" y="10064"/>
                    <a:pt x="11597" y="10576"/>
                    <a:pt x="11276" y="10886"/>
                  </a:cubicBezTo>
                  <a:cubicBezTo>
                    <a:pt x="11128" y="11033"/>
                    <a:pt x="10940" y="11105"/>
                    <a:pt x="10752" y="11105"/>
                  </a:cubicBezTo>
                  <a:cubicBezTo>
                    <a:pt x="10544" y="11105"/>
                    <a:pt x="10336" y="11018"/>
                    <a:pt x="10181" y="10850"/>
                  </a:cubicBezTo>
                  <a:lnTo>
                    <a:pt x="8514" y="8921"/>
                  </a:lnTo>
                  <a:lnTo>
                    <a:pt x="9335" y="8100"/>
                  </a:lnTo>
                  <a:close/>
                  <a:moveTo>
                    <a:pt x="4543" y="1"/>
                  </a:moveTo>
                  <a:cubicBezTo>
                    <a:pt x="3483" y="1"/>
                    <a:pt x="2424" y="402"/>
                    <a:pt x="1620" y="1206"/>
                  </a:cubicBezTo>
                  <a:cubicBezTo>
                    <a:pt x="1" y="2837"/>
                    <a:pt x="1" y="5457"/>
                    <a:pt x="1620" y="7064"/>
                  </a:cubicBezTo>
                  <a:cubicBezTo>
                    <a:pt x="2431" y="7875"/>
                    <a:pt x="3489" y="8272"/>
                    <a:pt x="4543" y="8272"/>
                  </a:cubicBezTo>
                  <a:cubicBezTo>
                    <a:pt x="5440" y="8272"/>
                    <a:pt x="6334" y="7985"/>
                    <a:pt x="7073" y="7421"/>
                  </a:cubicBezTo>
                  <a:lnTo>
                    <a:pt x="7561" y="7909"/>
                  </a:lnTo>
                  <a:cubicBezTo>
                    <a:pt x="7490" y="8076"/>
                    <a:pt x="7502" y="8278"/>
                    <a:pt x="7633" y="8409"/>
                  </a:cubicBezTo>
                  <a:lnTo>
                    <a:pt x="9954" y="11064"/>
                  </a:lnTo>
                  <a:cubicBezTo>
                    <a:pt x="10171" y="11312"/>
                    <a:pt x="10471" y="11434"/>
                    <a:pt x="10771" y="11434"/>
                  </a:cubicBezTo>
                  <a:cubicBezTo>
                    <a:pt x="11049" y="11434"/>
                    <a:pt x="11326" y="11330"/>
                    <a:pt x="11538" y="11124"/>
                  </a:cubicBezTo>
                  <a:cubicBezTo>
                    <a:pt x="11978" y="10671"/>
                    <a:pt x="11955" y="9945"/>
                    <a:pt x="11478" y="9540"/>
                  </a:cubicBezTo>
                  <a:lnTo>
                    <a:pt x="8823" y="7219"/>
                  </a:lnTo>
                  <a:cubicBezTo>
                    <a:pt x="8737" y="7139"/>
                    <a:pt x="8629" y="7104"/>
                    <a:pt x="8522" y="7104"/>
                  </a:cubicBezTo>
                  <a:cubicBezTo>
                    <a:pt x="8453" y="7104"/>
                    <a:pt x="8384" y="7119"/>
                    <a:pt x="8323" y="7147"/>
                  </a:cubicBezTo>
                  <a:lnTo>
                    <a:pt x="7823" y="6659"/>
                  </a:lnTo>
                  <a:cubicBezTo>
                    <a:pt x="9073" y="5052"/>
                    <a:pt x="8978" y="2694"/>
                    <a:pt x="7466" y="1206"/>
                  </a:cubicBezTo>
                  <a:cubicBezTo>
                    <a:pt x="6662" y="402"/>
                    <a:pt x="5603" y="1"/>
                    <a:pt x="4543" y="1"/>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sp>
          <p:nvSpPr>
            <p:cNvPr id="32" name="Google Shape;9316;p78"/>
            <p:cNvSpPr/>
            <p:nvPr/>
          </p:nvSpPr>
          <p:spPr>
            <a:xfrm>
              <a:off x="4278826" y="2791379"/>
              <a:ext cx="103998" cy="201962"/>
            </a:xfrm>
            <a:custGeom>
              <a:avLst/>
              <a:gdLst/>
              <a:ahLst/>
              <a:cxnLst/>
              <a:rect l="l" t="t" r="r" b="b"/>
              <a:pathLst>
                <a:path w="3275" h="6360" extrusionOk="0">
                  <a:moveTo>
                    <a:pt x="191" y="0"/>
                  </a:moveTo>
                  <a:cubicBezTo>
                    <a:pt x="106" y="0"/>
                    <a:pt x="35" y="59"/>
                    <a:pt x="24" y="157"/>
                  </a:cubicBezTo>
                  <a:cubicBezTo>
                    <a:pt x="0" y="264"/>
                    <a:pt x="60" y="335"/>
                    <a:pt x="167" y="347"/>
                  </a:cubicBezTo>
                  <a:cubicBezTo>
                    <a:pt x="798" y="442"/>
                    <a:pt x="1345" y="716"/>
                    <a:pt x="1786" y="1169"/>
                  </a:cubicBezTo>
                  <a:cubicBezTo>
                    <a:pt x="2905" y="2288"/>
                    <a:pt x="2905" y="4110"/>
                    <a:pt x="1786" y="5229"/>
                  </a:cubicBezTo>
                  <a:cubicBezTo>
                    <a:pt x="1345" y="5645"/>
                    <a:pt x="774" y="5931"/>
                    <a:pt x="167" y="6015"/>
                  </a:cubicBezTo>
                  <a:cubicBezTo>
                    <a:pt x="83" y="6038"/>
                    <a:pt x="24" y="6122"/>
                    <a:pt x="24" y="6217"/>
                  </a:cubicBezTo>
                  <a:cubicBezTo>
                    <a:pt x="36" y="6300"/>
                    <a:pt x="107" y="6360"/>
                    <a:pt x="179" y="6360"/>
                  </a:cubicBezTo>
                  <a:lnTo>
                    <a:pt x="214" y="6360"/>
                  </a:lnTo>
                  <a:cubicBezTo>
                    <a:pt x="917" y="6253"/>
                    <a:pt x="1536" y="5943"/>
                    <a:pt x="2024" y="5455"/>
                  </a:cubicBezTo>
                  <a:cubicBezTo>
                    <a:pt x="3274" y="4205"/>
                    <a:pt x="3274" y="2169"/>
                    <a:pt x="2024" y="919"/>
                  </a:cubicBezTo>
                  <a:cubicBezTo>
                    <a:pt x="1536" y="419"/>
                    <a:pt x="917" y="109"/>
                    <a:pt x="214" y="2"/>
                  </a:cubicBezTo>
                  <a:cubicBezTo>
                    <a:pt x="206" y="1"/>
                    <a:pt x="198" y="0"/>
                    <a:pt x="191" y="0"/>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sp>
          <p:nvSpPr>
            <p:cNvPr id="33" name="Google Shape;9317;p78"/>
            <p:cNvSpPr/>
            <p:nvPr/>
          </p:nvSpPr>
          <p:spPr>
            <a:xfrm>
              <a:off x="4159332" y="2791379"/>
              <a:ext cx="105903" cy="201962"/>
            </a:xfrm>
            <a:custGeom>
              <a:avLst/>
              <a:gdLst/>
              <a:ahLst/>
              <a:cxnLst/>
              <a:rect l="l" t="t" r="r" b="b"/>
              <a:pathLst>
                <a:path w="3335" h="6360" extrusionOk="0">
                  <a:moveTo>
                    <a:pt x="3162" y="1"/>
                  </a:moveTo>
                  <a:cubicBezTo>
                    <a:pt x="3156" y="1"/>
                    <a:pt x="3150" y="1"/>
                    <a:pt x="3144" y="2"/>
                  </a:cubicBezTo>
                  <a:cubicBezTo>
                    <a:pt x="2430" y="61"/>
                    <a:pt x="1775" y="383"/>
                    <a:pt x="1251" y="895"/>
                  </a:cubicBezTo>
                  <a:cubicBezTo>
                    <a:pt x="1" y="2145"/>
                    <a:pt x="1" y="4193"/>
                    <a:pt x="1251" y="5443"/>
                  </a:cubicBezTo>
                  <a:cubicBezTo>
                    <a:pt x="1775" y="5955"/>
                    <a:pt x="2430" y="6277"/>
                    <a:pt x="3144" y="6360"/>
                  </a:cubicBezTo>
                  <a:lnTo>
                    <a:pt x="3156" y="6360"/>
                  </a:lnTo>
                  <a:cubicBezTo>
                    <a:pt x="3251" y="6360"/>
                    <a:pt x="3311" y="6300"/>
                    <a:pt x="3323" y="6217"/>
                  </a:cubicBezTo>
                  <a:cubicBezTo>
                    <a:pt x="3334" y="6122"/>
                    <a:pt x="3263" y="6038"/>
                    <a:pt x="3168" y="6038"/>
                  </a:cubicBezTo>
                  <a:cubicBezTo>
                    <a:pt x="2537" y="5955"/>
                    <a:pt x="1941" y="5681"/>
                    <a:pt x="1477" y="5217"/>
                  </a:cubicBezTo>
                  <a:cubicBezTo>
                    <a:pt x="358" y="4098"/>
                    <a:pt x="358" y="2264"/>
                    <a:pt x="1477" y="1157"/>
                  </a:cubicBezTo>
                  <a:cubicBezTo>
                    <a:pt x="1941" y="692"/>
                    <a:pt x="2513" y="407"/>
                    <a:pt x="3168" y="335"/>
                  </a:cubicBezTo>
                  <a:cubicBezTo>
                    <a:pt x="3263" y="311"/>
                    <a:pt x="3334" y="240"/>
                    <a:pt x="3323" y="157"/>
                  </a:cubicBezTo>
                  <a:cubicBezTo>
                    <a:pt x="3312" y="68"/>
                    <a:pt x="3239" y="1"/>
                    <a:pt x="3162" y="1"/>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grpSp>
      <p:grpSp>
        <p:nvGrpSpPr>
          <p:cNvPr id="34" name="Google Shape;9313;p78"/>
          <p:cNvGrpSpPr/>
          <p:nvPr/>
        </p:nvGrpSpPr>
        <p:grpSpPr>
          <a:xfrm>
            <a:off x="1083198" y="4283329"/>
            <a:ext cx="1058079" cy="984367"/>
            <a:chOff x="4126815" y="2760704"/>
            <a:chExt cx="380393" cy="363118"/>
          </a:xfrm>
        </p:grpSpPr>
        <p:sp>
          <p:nvSpPr>
            <p:cNvPr id="35" name="Google Shape;9314;p78"/>
            <p:cNvSpPr/>
            <p:nvPr/>
          </p:nvSpPr>
          <p:spPr>
            <a:xfrm>
              <a:off x="4219825" y="2822435"/>
              <a:ext cx="103267" cy="29056"/>
            </a:xfrm>
            <a:custGeom>
              <a:avLst/>
              <a:gdLst/>
              <a:ahLst/>
              <a:cxnLst/>
              <a:rect l="l" t="t" r="r" b="b"/>
              <a:pathLst>
                <a:path w="3252" h="915" extrusionOk="0">
                  <a:moveTo>
                    <a:pt x="1620" y="0"/>
                  </a:moveTo>
                  <a:cubicBezTo>
                    <a:pt x="1025" y="0"/>
                    <a:pt x="477" y="215"/>
                    <a:pt x="60" y="631"/>
                  </a:cubicBezTo>
                  <a:cubicBezTo>
                    <a:pt x="1" y="691"/>
                    <a:pt x="1" y="810"/>
                    <a:pt x="60" y="869"/>
                  </a:cubicBezTo>
                  <a:cubicBezTo>
                    <a:pt x="90" y="899"/>
                    <a:pt x="132" y="914"/>
                    <a:pt x="175" y="914"/>
                  </a:cubicBezTo>
                  <a:cubicBezTo>
                    <a:pt x="218" y="914"/>
                    <a:pt x="263" y="899"/>
                    <a:pt x="298" y="869"/>
                  </a:cubicBezTo>
                  <a:cubicBezTo>
                    <a:pt x="656" y="512"/>
                    <a:pt x="1120" y="322"/>
                    <a:pt x="1620" y="322"/>
                  </a:cubicBezTo>
                  <a:cubicBezTo>
                    <a:pt x="2132" y="322"/>
                    <a:pt x="2596" y="512"/>
                    <a:pt x="2953" y="869"/>
                  </a:cubicBezTo>
                  <a:cubicBezTo>
                    <a:pt x="2983" y="899"/>
                    <a:pt x="3028" y="914"/>
                    <a:pt x="3073" y="914"/>
                  </a:cubicBezTo>
                  <a:cubicBezTo>
                    <a:pt x="3117" y="914"/>
                    <a:pt x="3162" y="899"/>
                    <a:pt x="3192" y="869"/>
                  </a:cubicBezTo>
                  <a:cubicBezTo>
                    <a:pt x="3251" y="810"/>
                    <a:pt x="3251" y="691"/>
                    <a:pt x="3192" y="631"/>
                  </a:cubicBezTo>
                  <a:cubicBezTo>
                    <a:pt x="2775" y="215"/>
                    <a:pt x="2215" y="0"/>
                    <a:pt x="1620" y="0"/>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sp>
          <p:nvSpPr>
            <p:cNvPr id="36" name="Google Shape;9315;p78"/>
            <p:cNvSpPr/>
            <p:nvPr/>
          </p:nvSpPr>
          <p:spPr>
            <a:xfrm>
              <a:off x="4126815" y="2760704"/>
              <a:ext cx="380393" cy="363118"/>
            </a:xfrm>
            <a:custGeom>
              <a:avLst/>
              <a:gdLst/>
              <a:ahLst/>
              <a:cxnLst/>
              <a:rect l="l" t="t" r="r" b="b"/>
              <a:pathLst>
                <a:path w="11979" h="11435" extrusionOk="0">
                  <a:moveTo>
                    <a:pt x="7621" y="6921"/>
                  </a:moveTo>
                  <a:lnTo>
                    <a:pt x="8061" y="7373"/>
                  </a:lnTo>
                  <a:lnTo>
                    <a:pt x="7787" y="7659"/>
                  </a:lnTo>
                  <a:lnTo>
                    <a:pt x="7335" y="7207"/>
                  </a:lnTo>
                  <a:cubicBezTo>
                    <a:pt x="7442" y="7123"/>
                    <a:pt x="7526" y="7016"/>
                    <a:pt x="7621" y="6921"/>
                  </a:cubicBezTo>
                  <a:close/>
                  <a:moveTo>
                    <a:pt x="4552" y="328"/>
                  </a:moveTo>
                  <a:cubicBezTo>
                    <a:pt x="5525" y="328"/>
                    <a:pt x="6496" y="700"/>
                    <a:pt x="7228" y="1444"/>
                  </a:cubicBezTo>
                  <a:cubicBezTo>
                    <a:pt x="8645" y="2861"/>
                    <a:pt x="8704" y="5076"/>
                    <a:pt x="7466" y="6564"/>
                  </a:cubicBezTo>
                  <a:cubicBezTo>
                    <a:pt x="7311" y="6766"/>
                    <a:pt x="7156" y="6909"/>
                    <a:pt x="6978" y="7064"/>
                  </a:cubicBezTo>
                  <a:cubicBezTo>
                    <a:pt x="6279" y="7651"/>
                    <a:pt x="5417" y="7944"/>
                    <a:pt x="4554" y="7944"/>
                  </a:cubicBezTo>
                  <a:cubicBezTo>
                    <a:pt x="3579" y="7944"/>
                    <a:pt x="2603" y="7571"/>
                    <a:pt x="1858" y="6826"/>
                  </a:cubicBezTo>
                  <a:cubicBezTo>
                    <a:pt x="370" y="5338"/>
                    <a:pt x="370" y="2921"/>
                    <a:pt x="1858" y="1444"/>
                  </a:cubicBezTo>
                  <a:cubicBezTo>
                    <a:pt x="2602" y="700"/>
                    <a:pt x="3579" y="328"/>
                    <a:pt x="4552" y="328"/>
                  </a:cubicBezTo>
                  <a:close/>
                  <a:moveTo>
                    <a:pt x="8518" y="7440"/>
                  </a:moveTo>
                  <a:cubicBezTo>
                    <a:pt x="8550" y="7440"/>
                    <a:pt x="8580" y="7453"/>
                    <a:pt x="8597" y="7481"/>
                  </a:cubicBezTo>
                  <a:lnTo>
                    <a:pt x="9061" y="7897"/>
                  </a:lnTo>
                  <a:lnTo>
                    <a:pt x="8276" y="8683"/>
                  </a:lnTo>
                  <a:lnTo>
                    <a:pt x="7883" y="8195"/>
                  </a:lnTo>
                  <a:cubicBezTo>
                    <a:pt x="7847" y="8135"/>
                    <a:pt x="7847" y="8052"/>
                    <a:pt x="7883" y="8016"/>
                  </a:cubicBezTo>
                  <a:lnTo>
                    <a:pt x="8418" y="7481"/>
                  </a:lnTo>
                  <a:cubicBezTo>
                    <a:pt x="8444" y="7456"/>
                    <a:pt x="8482" y="7440"/>
                    <a:pt x="8518" y="7440"/>
                  </a:cubicBezTo>
                  <a:close/>
                  <a:moveTo>
                    <a:pt x="9335" y="8100"/>
                  </a:moveTo>
                  <a:lnTo>
                    <a:pt x="11252" y="9779"/>
                  </a:lnTo>
                  <a:cubicBezTo>
                    <a:pt x="11574" y="10064"/>
                    <a:pt x="11597" y="10576"/>
                    <a:pt x="11276" y="10886"/>
                  </a:cubicBezTo>
                  <a:cubicBezTo>
                    <a:pt x="11128" y="11033"/>
                    <a:pt x="10940" y="11105"/>
                    <a:pt x="10752" y="11105"/>
                  </a:cubicBezTo>
                  <a:cubicBezTo>
                    <a:pt x="10544" y="11105"/>
                    <a:pt x="10336" y="11018"/>
                    <a:pt x="10181" y="10850"/>
                  </a:cubicBezTo>
                  <a:lnTo>
                    <a:pt x="8514" y="8921"/>
                  </a:lnTo>
                  <a:lnTo>
                    <a:pt x="9335" y="8100"/>
                  </a:lnTo>
                  <a:close/>
                  <a:moveTo>
                    <a:pt x="4543" y="1"/>
                  </a:moveTo>
                  <a:cubicBezTo>
                    <a:pt x="3483" y="1"/>
                    <a:pt x="2424" y="402"/>
                    <a:pt x="1620" y="1206"/>
                  </a:cubicBezTo>
                  <a:cubicBezTo>
                    <a:pt x="1" y="2837"/>
                    <a:pt x="1" y="5457"/>
                    <a:pt x="1620" y="7064"/>
                  </a:cubicBezTo>
                  <a:cubicBezTo>
                    <a:pt x="2431" y="7875"/>
                    <a:pt x="3489" y="8272"/>
                    <a:pt x="4543" y="8272"/>
                  </a:cubicBezTo>
                  <a:cubicBezTo>
                    <a:pt x="5440" y="8272"/>
                    <a:pt x="6334" y="7985"/>
                    <a:pt x="7073" y="7421"/>
                  </a:cubicBezTo>
                  <a:lnTo>
                    <a:pt x="7561" y="7909"/>
                  </a:lnTo>
                  <a:cubicBezTo>
                    <a:pt x="7490" y="8076"/>
                    <a:pt x="7502" y="8278"/>
                    <a:pt x="7633" y="8409"/>
                  </a:cubicBezTo>
                  <a:lnTo>
                    <a:pt x="9954" y="11064"/>
                  </a:lnTo>
                  <a:cubicBezTo>
                    <a:pt x="10171" y="11312"/>
                    <a:pt x="10471" y="11434"/>
                    <a:pt x="10771" y="11434"/>
                  </a:cubicBezTo>
                  <a:cubicBezTo>
                    <a:pt x="11049" y="11434"/>
                    <a:pt x="11326" y="11330"/>
                    <a:pt x="11538" y="11124"/>
                  </a:cubicBezTo>
                  <a:cubicBezTo>
                    <a:pt x="11978" y="10671"/>
                    <a:pt x="11955" y="9945"/>
                    <a:pt x="11478" y="9540"/>
                  </a:cubicBezTo>
                  <a:lnTo>
                    <a:pt x="8823" y="7219"/>
                  </a:lnTo>
                  <a:cubicBezTo>
                    <a:pt x="8737" y="7139"/>
                    <a:pt x="8629" y="7104"/>
                    <a:pt x="8522" y="7104"/>
                  </a:cubicBezTo>
                  <a:cubicBezTo>
                    <a:pt x="8453" y="7104"/>
                    <a:pt x="8384" y="7119"/>
                    <a:pt x="8323" y="7147"/>
                  </a:cubicBezTo>
                  <a:lnTo>
                    <a:pt x="7823" y="6659"/>
                  </a:lnTo>
                  <a:cubicBezTo>
                    <a:pt x="9073" y="5052"/>
                    <a:pt x="8978" y="2694"/>
                    <a:pt x="7466" y="1206"/>
                  </a:cubicBezTo>
                  <a:cubicBezTo>
                    <a:pt x="6662" y="402"/>
                    <a:pt x="5603" y="1"/>
                    <a:pt x="4543" y="1"/>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sp>
          <p:nvSpPr>
            <p:cNvPr id="37" name="Google Shape;9316;p78"/>
            <p:cNvSpPr/>
            <p:nvPr/>
          </p:nvSpPr>
          <p:spPr>
            <a:xfrm>
              <a:off x="4278826" y="2791379"/>
              <a:ext cx="103998" cy="201962"/>
            </a:xfrm>
            <a:custGeom>
              <a:avLst/>
              <a:gdLst/>
              <a:ahLst/>
              <a:cxnLst/>
              <a:rect l="l" t="t" r="r" b="b"/>
              <a:pathLst>
                <a:path w="3275" h="6360" extrusionOk="0">
                  <a:moveTo>
                    <a:pt x="191" y="0"/>
                  </a:moveTo>
                  <a:cubicBezTo>
                    <a:pt x="106" y="0"/>
                    <a:pt x="35" y="59"/>
                    <a:pt x="24" y="157"/>
                  </a:cubicBezTo>
                  <a:cubicBezTo>
                    <a:pt x="0" y="264"/>
                    <a:pt x="60" y="335"/>
                    <a:pt x="167" y="347"/>
                  </a:cubicBezTo>
                  <a:cubicBezTo>
                    <a:pt x="798" y="442"/>
                    <a:pt x="1345" y="716"/>
                    <a:pt x="1786" y="1169"/>
                  </a:cubicBezTo>
                  <a:cubicBezTo>
                    <a:pt x="2905" y="2288"/>
                    <a:pt x="2905" y="4110"/>
                    <a:pt x="1786" y="5229"/>
                  </a:cubicBezTo>
                  <a:cubicBezTo>
                    <a:pt x="1345" y="5645"/>
                    <a:pt x="774" y="5931"/>
                    <a:pt x="167" y="6015"/>
                  </a:cubicBezTo>
                  <a:cubicBezTo>
                    <a:pt x="83" y="6038"/>
                    <a:pt x="24" y="6122"/>
                    <a:pt x="24" y="6217"/>
                  </a:cubicBezTo>
                  <a:cubicBezTo>
                    <a:pt x="36" y="6300"/>
                    <a:pt x="107" y="6360"/>
                    <a:pt x="179" y="6360"/>
                  </a:cubicBezTo>
                  <a:lnTo>
                    <a:pt x="214" y="6360"/>
                  </a:lnTo>
                  <a:cubicBezTo>
                    <a:pt x="917" y="6253"/>
                    <a:pt x="1536" y="5943"/>
                    <a:pt x="2024" y="5455"/>
                  </a:cubicBezTo>
                  <a:cubicBezTo>
                    <a:pt x="3274" y="4205"/>
                    <a:pt x="3274" y="2169"/>
                    <a:pt x="2024" y="919"/>
                  </a:cubicBezTo>
                  <a:cubicBezTo>
                    <a:pt x="1536" y="419"/>
                    <a:pt x="917" y="109"/>
                    <a:pt x="214" y="2"/>
                  </a:cubicBezTo>
                  <a:cubicBezTo>
                    <a:pt x="206" y="1"/>
                    <a:pt x="198" y="0"/>
                    <a:pt x="191" y="0"/>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sp>
          <p:nvSpPr>
            <p:cNvPr id="38" name="Google Shape;9317;p78"/>
            <p:cNvSpPr/>
            <p:nvPr/>
          </p:nvSpPr>
          <p:spPr>
            <a:xfrm>
              <a:off x="4159332" y="2791379"/>
              <a:ext cx="105903" cy="201962"/>
            </a:xfrm>
            <a:custGeom>
              <a:avLst/>
              <a:gdLst/>
              <a:ahLst/>
              <a:cxnLst/>
              <a:rect l="l" t="t" r="r" b="b"/>
              <a:pathLst>
                <a:path w="3335" h="6360" extrusionOk="0">
                  <a:moveTo>
                    <a:pt x="3162" y="1"/>
                  </a:moveTo>
                  <a:cubicBezTo>
                    <a:pt x="3156" y="1"/>
                    <a:pt x="3150" y="1"/>
                    <a:pt x="3144" y="2"/>
                  </a:cubicBezTo>
                  <a:cubicBezTo>
                    <a:pt x="2430" y="61"/>
                    <a:pt x="1775" y="383"/>
                    <a:pt x="1251" y="895"/>
                  </a:cubicBezTo>
                  <a:cubicBezTo>
                    <a:pt x="1" y="2145"/>
                    <a:pt x="1" y="4193"/>
                    <a:pt x="1251" y="5443"/>
                  </a:cubicBezTo>
                  <a:cubicBezTo>
                    <a:pt x="1775" y="5955"/>
                    <a:pt x="2430" y="6277"/>
                    <a:pt x="3144" y="6360"/>
                  </a:cubicBezTo>
                  <a:lnTo>
                    <a:pt x="3156" y="6360"/>
                  </a:lnTo>
                  <a:cubicBezTo>
                    <a:pt x="3251" y="6360"/>
                    <a:pt x="3311" y="6300"/>
                    <a:pt x="3323" y="6217"/>
                  </a:cubicBezTo>
                  <a:cubicBezTo>
                    <a:pt x="3334" y="6122"/>
                    <a:pt x="3263" y="6038"/>
                    <a:pt x="3168" y="6038"/>
                  </a:cubicBezTo>
                  <a:cubicBezTo>
                    <a:pt x="2537" y="5955"/>
                    <a:pt x="1941" y="5681"/>
                    <a:pt x="1477" y="5217"/>
                  </a:cubicBezTo>
                  <a:cubicBezTo>
                    <a:pt x="358" y="4098"/>
                    <a:pt x="358" y="2264"/>
                    <a:pt x="1477" y="1157"/>
                  </a:cubicBezTo>
                  <a:cubicBezTo>
                    <a:pt x="1941" y="692"/>
                    <a:pt x="2513" y="407"/>
                    <a:pt x="3168" y="335"/>
                  </a:cubicBezTo>
                  <a:cubicBezTo>
                    <a:pt x="3263" y="311"/>
                    <a:pt x="3334" y="240"/>
                    <a:pt x="3323" y="157"/>
                  </a:cubicBezTo>
                  <a:cubicBezTo>
                    <a:pt x="3312" y="68"/>
                    <a:pt x="3239" y="1"/>
                    <a:pt x="3162" y="1"/>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grpSp>
      <p:grpSp>
        <p:nvGrpSpPr>
          <p:cNvPr id="39" name="Google Shape;9313;p78"/>
          <p:cNvGrpSpPr/>
          <p:nvPr/>
        </p:nvGrpSpPr>
        <p:grpSpPr>
          <a:xfrm>
            <a:off x="6171267" y="4286255"/>
            <a:ext cx="1058079" cy="984367"/>
            <a:chOff x="4126815" y="2760704"/>
            <a:chExt cx="380393" cy="363118"/>
          </a:xfrm>
        </p:grpSpPr>
        <p:sp>
          <p:nvSpPr>
            <p:cNvPr id="40" name="Google Shape;9314;p78"/>
            <p:cNvSpPr/>
            <p:nvPr/>
          </p:nvSpPr>
          <p:spPr>
            <a:xfrm>
              <a:off x="4219825" y="2822435"/>
              <a:ext cx="103267" cy="29056"/>
            </a:xfrm>
            <a:custGeom>
              <a:avLst/>
              <a:gdLst/>
              <a:ahLst/>
              <a:cxnLst/>
              <a:rect l="l" t="t" r="r" b="b"/>
              <a:pathLst>
                <a:path w="3252" h="915" extrusionOk="0">
                  <a:moveTo>
                    <a:pt x="1620" y="0"/>
                  </a:moveTo>
                  <a:cubicBezTo>
                    <a:pt x="1025" y="0"/>
                    <a:pt x="477" y="215"/>
                    <a:pt x="60" y="631"/>
                  </a:cubicBezTo>
                  <a:cubicBezTo>
                    <a:pt x="1" y="691"/>
                    <a:pt x="1" y="810"/>
                    <a:pt x="60" y="869"/>
                  </a:cubicBezTo>
                  <a:cubicBezTo>
                    <a:pt x="90" y="899"/>
                    <a:pt x="132" y="914"/>
                    <a:pt x="175" y="914"/>
                  </a:cubicBezTo>
                  <a:cubicBezTo>
                    <a:pt x="218" y="914"/>
                    <a:pt x="263" y="899"/>
                    <a:pt x="298" y="869"/>
                  </a:cubicBezTo>
                  <a:cubicBezTo>
                    <a:pt x="656" y="512"/>
                    <a:pt x="1120" y="322"/>
                    <a:pt x="1620" y="322"/>
                  </a:cubicBezTo>
                  <a:cubicBezTo>
                    <a:pt x="2132" y="322"/>
                    <a:pt x="2596" y="512"/>
                    <a:pt x="2953" y="869"/>
                  </a:cubicBezTo>
                  <a:cubicBezTo>
                    <a:pt x="2983" y="899"/>
                    <a:pt x="3028" y="914"/>
                    <a:pt x="3073" y="914"/>
                  </a:cubicBezTo>
                  <a:cubicBezTo>
                    <a:pt x="3117" y="914"/>
                    <a:pt x="3162" y="899"/>
                    <a:pt x="3192" y="869"/>
                  </a:cubicBezTo>
                  <a:cubicBezTo>
                    <a:pt x="3251" y="810"/>
                    <a:pt x="3251" y="691"/>
                    <a:pt x="3192" y="631"/>
                  </a:cubicBezTo>
                  <a:cubicBezTo>
                    <a:pt x="2775" y="215"/>
                    <a:pt x="2215" y="0"/>
                    <a:pt x="1620" y="0"/>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sp>
          <p:nvSpPr>
            <p:cNvPr id="41" name="Google Shape;9315;p78"/>
            <p:cNvSpPr/>
            <p:nvPr/>
          </p:nvSpPr>
          <p:spPr>
            <a:xfrm>
              <a:off x="4126815" y="2760704"/>
              <a:ext cx="380393" cy="363118"/>
            </a:xfrm>
            <a:custGeom>
              <a:avLst/>
              <a:gdLst/>
              <a:ahLst/>
              <a:cxnLst/>
              <a:rect l="l" t="t" r="r" b="b"/>
              <a:pathLst>
                <a:path w="11979" h="11435" extrusionOk="0">
                  <a:moveTo>
                    <a:pt x="7621" y="6921"/>
                  </a:moveTo>
                  <a:lnTo>
                    <a:pt x="8061" y="7373"/>
                  </a:lnTo>
                  <a:lnTo>
                    <a:pt x="7787" y="7659"/>
                  </a:lnTo>
                  <a:lnTo>
                    <a:pt x="7335" y="7207"/>
                  </a:lnTo>
                  <a:cubicBezTo>
                    <a:pt x="7442" y="7123"/>
                    <a:pt x="7526" y="7016"/>
                    <a:pt x="7621" y="6921"/>
                  </a:cubicBezTo>
                  <a:close/>
                  <a:moveTo>
                    <a:pt x="4552" y="328"/>
                  </a:moveTo>
                  <a:cubicBezTo>
                    <a:pt x="5525" y="328"/>
                    <a:pt x="6496" y="700"/>
                    <a:pt x="7228" y="1444"/>
                  </a:cubicBezTo>
                  <a:cubicBezTo>
                    <a:pt x="8645" y="2861"/>
                    <a:pt x="8704" y="5076"/>
                    <a:pt x="7466" y="6564"/>
                  </a:cubicBezTo>
                  <a:cubicBezTo>
                    <a:pt x="7311" y="6766"/>
                    <a:pt x="7156" y="6909"/>
                    <a:pt x="6978" y="7064"/>
                  </a:cubicBezTo>
                  <a:cubicBezTo>
                    <a:pt x="6279" y="7651"/>
                    <a:pt x="5417" y="7944"/>
                    <a:pt x="4554" y="7944"/>
                  </a:cubicBezTo>
                  <a:cubicBezTo>
                    <a:pt x="3579" y="7944"/>
                    <a:pt x="2603" y="7571"/>
                    <a:pt x="1858" y="6826"/>
                  </a:cubicBezTo>
                  <a:cubicBezTo>
                    <a:pt x="370" y="5338"/>
                    <a:pt x="370" y="2921"/>
                    <a:pt x="1858" y="1444"/>
                  </a:cubicBezTo>
                  <a:cubicBezTo>
                    <a:pt x="2602" y="700"/>
                    <a:pt x="3579" y="328"/>
                    <a:pt x="4552" y="328"/>
                  </a:cubicBezTo>
                  <a:close/>
                  <a:moveTo>
                    <a:pt x="8518" y="7440"/>
                  </a:moveTo>
                  <a:cubicBezTo>
                    <a:pt x="8550" y="7440"/>
                    <a:pt x="8580" y="7453"/>
                    <a:pt x="8597" y="7481"/>
                  </a:cubicBezTo>
                  <a:lnTo>
                    <a:pt x="9061" y="7897"/>
                  </a:lnTo>
                  <a:lnTo>
                    <a:pt x="8276" y="8683"/>
                  </a:lnTo>
                  <a:lnTo>
                    <a:pt x="7883" y="8195"/>
                  </a:lnTo>
                  <a:cubicBezTo>
                    <a:pt x="7847" y="8135"/>
                    <a:pt x="7847" y="8052"/>
                    <a:pt x="7883" y="8016"/>
                  </a:cubicBezTo>
                  <a:lnTo>
                    <a:pt x="8418" y="7481"/>
                  </a:lnTo>
                  <a:cubicBezTo>
                    <a:pt x="8444" y="7456"/>
                    <a:pt x="8482" y="7440"/>
                    <a:pt x="8518" y="7440"/>
                  </a:cubicBezTo>
                  <a:close/>
                  <a:moveTo>
                    <a:pt x="9335" y="8100"/>
                  </a:moveTo>
                  <a:lnTo>
                    <a:pt x="11252" y="9779"/>
                  </a:lnTo>
                  <a:cubicBezTo>
                    <a:pt x="11574" y="10064"/>
                    <a:pt x="11597" y="10576"/>
                    <a:pt x="11276" y="10886"/>
                  </a:cubicBezTo>
                  <a:cubicBezTo>
                    <a:pt x="11128" y="11033"/>
                    <a:pt x="10940" y="11105"/>
                    <a:pt x="10752" y="11105"/>
                  </a:cubicBezTo>
                  <a:cubicBezTo>
                    <a:pt x="10544" y="11105"/>
                    <a:pt x="10336" y="11018"/>
                    <a:pt x="10181" y="10850"/>
                  </a:cubicBezTo>
                  <a:lnTo>
                    <a:pt x="8514" y="8921"/>
                  </a:lnTo>
                  <a:lnTo>
                    <a:pt x="9335" y="8100"/>
                  </a:lnTo>
                  <a:close/>
                  <a:moveTo>
                    <a:pt x="4543" y="1"/>
                  </a:moveTo>
                  <a:cubicBezTo>
                    <a:pt x="3483" y="1"/>
                    <a:pt x="2424" y="402"/>
                    <a:pt x="1620" y="1206"/>
                  </a:cubicBezTo>
                  <a:cubicBezTo>
                    <a:pt x="1" y="2837"/>
                    <a:pt x="1" y="5457"/>
                    <a:pt x="1620" y="7064"/>
                  </a:cubicBezTo>
                  <a:cubicBezTo>
                    <a:pt x="2431" y="7875"/>
                    <a:pt x="3489" y="8272"/>
                    <a:pt x="4543" y="8272"/>
                  </a:cubicBezTo>
                  <a:cubicBezTo>
                    <a:pt x="5440" y="8272"/>
                    <a:pt x="6334" y="7985"/>
                    <a:pt x="7073" y="7421"/>
                  </a:cubicBezTo>
                  <a:lnTo>
                    <a:pt x="7561" y="7909"/>
                  </a:lnTo>
                  <a:cubicBezTo>
                    <a:pt x="7490" y="8076"/>
                    <a:pt x="7502" y="8278"/>
                    <a:pt x="7633" y="8409"/>
                  </a:cubicBezTo>
                  <a:lnTo>
                    <a:pt x="9954" y="11064"/>
                  </a:lnTo>
                  <a:cubicBezTo>
                    <a:pt x="10171" y="11312"/>
                    <a:pt x="10471" y="11434"/>
                    <a:pt x="10771" y="11434"/>
                  </a:cubicBezTo>
                  <a:cubicBezTo>
                    <a:pt x="11049" y="11434"/>
                    <a:pt x="11326" y="11330"/>
                    <a:pt x="11538" y="11124"/>
                  </a:cubicBezTo>
                  <a:cubicBezTo>
                    <a:pt x="11978" y="10671"/>
                    <a:pt x="11955" y="9945"/>
                    <a:pt x="11478" y="9540"/>
                  </a:cubicBezTo>
                  <a:lnTo>
                    <a:pt x="8823" y="7219"/>
                  </a:lnTo>
                  <a:cubicBezTo>
                    <a:pt x="8737" y="7139"/>
                    <a:pt x="8629" y="7104"/>
                    <a:pt x="8522" y="7104"/>
                  </a:cubicBezTo>
                  <a:cubicBezTo>
                    <a:pt x="8453" y="7104"/>
                    <a:pt x="8384" y="7119"/>
                    <a:pt x="8323" y="7147"/>
                  </a:cubicBezTo>
                  <a:lnTo>
                    <a:pt x="7823" y="6659"/>
                  </a:lnTo>
                  <a:cubicBezTo>
                    <a:pt x="9073" y="5052"/>
                    <a:pt x="8978" y="2694"/>
                    <a:pt x="7466" y="1206"/>
                  </a:cubicBezTo>
                  <a:cubicBezTo>
                    <a:pt x="6662" y="402"/>
                    <a:pt x="5603" y="1"/>
                    <a:pt x="4543" y="1"/>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sp>
          <p:nvSpPr>
            <p:cNvPr id="42" name="Google Shape;9316;p78"/>
            <p:cNvSpPr/>
            <p:nvPr/>
          </p:nvSpPr>
          <p:spPr>
            <a:xfrm>
              <a:off x="4278826" y="2791379"/>
              <a:ext cx="103998" cy="201962"/>
            </a:xfrm>
            <a:custGeom>
              <a:avLst/>
              <a:gdLst/>
              <a:ahLst/>
              <a:cxnLst/>
              <a:rect l="l" t="t" r="r" b="b"/>
              <a:pathLst>
                <a:path w="3275" h="6360" extrusionOk="0">
                  <a:moveTo>
                    <a:pt x="191" y="0"/>
                  </a:moveTo>
                  <a:cubicBezTo>
                    <a:pt x="106" y="0"/>
                    <a:pt x="35" y="59"/>
                    <a:pt x="24" y="157"/>
                  </a:cubicBezTo>
                  <a:cubicBezTo>
                    <a:pt x="0" y="264"/>
                    <a:pt x="60" y="335"/>
                    <a:pt x="167" y="347"/>
                  </a:cubicBezTo>
                  <a:cubicBezTo>
                    <a:pt x="798" y="442"/>
                    <a:pt x="1345" y="716"/>
                    <a:pt x="1786" y="1169"/>
                  </a:cubicBezTo>
                  <a:cubicBezTo>
                    <a:pt x="2905" y="2288"/>
                    <a:pt x="2905" y="4110"/>
                    <a:pt x="1786" y="5229"/>
                  </a:cubicBezTo>
                  <a:cubicBezTo>
                    <a:pt x="1345" y="5645"/>
                    <a:pt x="774" y="5931"/>
                    <a:pt x="167" y="6015"/>
                  </a:cubicBezTo>
                  <a:cubicBezTo>
                    <a:pt x="83" y="6038"/>
                    <a:pt x="24" y="6122"/>
                    <a:pt x="24" y="6217"/>
                  </a:cubicBezTo>
                  <a:cubicBezTo>
                    <a:pt x="36" y="6300"/>
                    <a:pt x="107" y="6360"/>
                    <a:pt x="179" y="6360"/>
                  </a:cubicBezTo>
                  <a:lnTo>
                    <a:pt x="214" y="6360"/>
                  </a:lnTo>
                  <a:cubicBezTo>
                    <a:pt x="917" y="6253"/>
                    <a:pt x="1536" y="5943"/>
                    <a:pt x="2024" y="5455"/>
                  </a:cubicBezTo>
                  <a:cubicBezTo>
                    <a:pt x="3274" y="4205"/>
                    <a:pt x="3274" y="2169"/>
                    <a:pt x="2024" y="919"/>
                  </a:cubicBezTo>
                  <a:cubicBezTo>
                    <a:pt x="1536" y="419"/>
                    <a:pt x="917" y="109"/>
                    <a:pt x="214" y="2"/>
                  </a:cubicBezTo>
                  <a:cubicBezTo>
                    <a:pt x="206" y="1"/>
                    <a:pt x="198" y="0"/>
                    <a:pt x="191" y="0"/>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sp>
          <p:nvSpPr>
            <p:cNvPr id="43" name="Google Shape;9317;p78"/>
            <p:cNvSpPr/>
            <p:nvPr/>
          </p:nvSpPr>
          <p:spPr>
            <a:xfrm>
              <a:off x="4159332" y="2791379"/>
              <a:ext cx="105903" cy="201962"/>
            </a:xfrm>
            <a:custGeom>
              <a:avLst/>
              <a:gdLst/>
              <a:ahLst/>
              <a:cxnLst/>
              <a:rect l="l" t="t" r="r" b="b"/>
              <a:pathLst>
                <a:path w="3335" h="6360" extrusionOk="0">
                  <a:moveTo>
                    <a:pt x="3162" y="1"/>
                  </a:moveTo>
                  <a:cubicBezTo>
                    <a:pt x="3156" y="1"/>
                    <a:pt x="3150" y="1"/>
                    <a:pt x="3144" y="2"/>
                  </a:cubicBezTo>
                  <a:cubicBezTo>
                    <a:pt x="2430" y="61"/>
                    <a:pt x="1775" y="383"/>
                    <a:pt x="1251" y="895"/>
                  </a:cubicBezTo>
                  <a:cubicBezTo>
                    <a:pt x="1" y="2145"/>
                    <a:pt x="1" y="4193"/>
                    <a:pt x="1251" y="5443"/>
                  </a:cubicBezTo>
                  <a:cubicBezTo>
                    <a:pt x="1775" y="5955"/>
                    <a:pt x="2430" y="6277"/>
                    <a:pt x="3144" y="6360"/>
                  </a:cubicBezTo>
                  <a:lnTo>
                    <a:pt x="3156" y="6360"/>
                  </a:lnTo>
                  <a:cubicBezTo>
                    <a:pt x="3251" y="6360"/>
                    <a:pt x="3311" y="6300"/>
                    <a:pt x="3323" y="6217"/>
                  </a:cubicBezTo>
                  <a:cubicBezTo>
                    <a:pt x="3334" y="6122"/>
                    <a:pt x="3263" y="6038"/>
                    <a:pt x="3168" y="6038"/>
                  </a:cubicBezTo>
                  <a:cubicBezTo>
                    <a:pt x="2537" y="5955"/>
                    <a:pt x="1941" y="5681"/>
                    <a:pt x="1477" y="5217"/>
                  </a:cubicBezTo>
                  <a:cubicBezTo>
                    <a:pt x="358" y="4098"/>
                    <a:pt x="358" y="2264"/>
                    <a:pt x="1477" y="1157"/>
                  </a:cubicBezTo>
                  <a:cubicBezTo>
                    <a:pt x="1941" y="692"/>
                    <a:pt x="2513" y="407"/>
                    <a:pt x="3168" y="335"/>
                  </a:cubicBezTo>
                  <a:cubicBezTo>
                    <a:pt x="3263" y="311"/>
                    <a:pt x="3334" y="240"/>
                    <a:pt x="3323" y="157"/>
                  </a:cubicBezTo>
                  <a:cubicBezTo>
                    <a:pt x="3312" y="68"/>
                    <a:pt x="3239" y="1"/>
                    <a:pt x="3162" y="1"/>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grpSp>
      <p:pic>
        <p:nvPicPr>
          <p:cNvPr id="46" name="Google Shape;742;p56"/>
          <p:cNvPicPr preferRelativeResize="0"/>
          <p:nvPr/>
        </p:nvPicPr>
        <p:blipFill>
          <a:blip r:embed="rId3">
            <a:alphaModFix/>
          </a:blip>
          <a:stretch>
            <a:fillRect/>
          </a:stretch>
        </p:blipFill>
        <p:spPr>
          <a:xfrm>
            <a:off x="8464237" y="0"/>
            <a:ext cx="3702051" cy="6858000"/>
          </a:xfrm>
          <a:prstGeom prst="rect">
            <a:avLst/>
          </a:prstGeom>
          <a:noFill/>
          <a:ln>
            <a:noFill/>
          </a:ln>
        </p:spPr>
      </p:pic>
      <p:sp>
        <p:nvSpPr>
          <p:cNvPr id="44" name="Google Shape;743;p56"/>
          <p:cNvSpPr/>
          <p:nvPr/>
        </p:nvSpPr>
        <p:spPr>
          <a:xfrm rot="-5400000">
            <a:off x="6884088" y="1616444"/>
            <a:ext cx="6852800" cy="3711600"/>
          </a:xfrm>
          <a:prstGeom prst="rect">
            <a:avLst/>
          </a:prstGeom>
          <a:solidFill>
            <a:srgbClr val="2A2828">
              <a:alpha val="67600"/>
            </a:srgbClr>
          </a:solidFill>
          <a:ln>
            <a:noFill/>
          </a:ln>
        </p:spPr>
        <p:txBody>
          <a:bodyPr spcFirstLastPara="1" wrap="square" lIns="121900" tIns="121900" rIns="121900" bIns="121900" anchor="ctr" anchorCtr="0">
            <a:noAutofit/>
          </a:bodyPr>
          <a:lstStyle/>
          <a:p>
            <a:endParaRPr sz="2400"/>
          </a:p>
        </p:txBody>
      </p:sp>
      <p:sp>
        <p:nvSpPr>
          <p:cNvPr id="20" name="Google Shape;210;p35"/>
          <p:cNvSpPr txBox="1">
            <a:spLocks noGrp="1"/>
          </p:cNvSpPr>
          <p:nvPr>
            <p:ph type="subTitle" idx="8"/>
          </p:nvPr>
        </p:nvSpPr>
        <p:spPr>
          <a:xfrm>
            <a:off x="7051097" y="3448180"/>
            <a:ext cx="1615095" cy="500000"/>
          </a:xfrm>
          <a:prstGeom prst="rect">
            <a:avLst/>
          </a:prstGeom>
        </p:spPr>
        <p:txBody>
          <a:bodyPr spcFirstLastPara="1" vert="horz" wrap="square" lIns="121900" tIns="121900" rIns="121900" bIns="121900" rtlCol="0" anchor="ctr" anchorCtr="0">
            <a:noAutofit/>
          </a:bodyPr>
          <a:lstStyle/>
          <a:p>
            <a:pPr marL="0" indent="0"/>
            <a:r>
              <a:rPr lang="en" dirty="0"/>
              <a:t>Pasal 9 - </a:t>
            </a:r>
            <a:r>
              <a:rPr lang="en" dirty="0">
                <a:solidFill>
                  <a:schemeClr val="tx1"/>
                </a:solidFill>
              </a:rPr>
              <a:t>15</a:t>
            </a:r>
            <a:endParaRPr dirty="0">
              <a:solidFill>
                <a:schemeClr val="tx1"/>
              </a:solidFill>
            </a:endParaRPr>
          </a:p>
        </p:txBody>
      </p:sp>
      <p:sp>
        <p:nvSpPr>
          <p:cNvPr id="205" name="Google Shape;205;p35"/>
          <p:cNvSpPr txBox="1">
            <a:spLocks noGrp="1"/>
          </p:cNvSpPr>
          <p:nvPr>
            <p:ph type="subTitle" idx="3"/>
          </p:nvPr>
        </p:nvSpPr>
        <p:spPr>
          <a:xfrm>
            <a:off x="6937800" y="2410097"/>
            <a:ext cx="4096400" cy="414400"/>
          </a:xfrm>
          <a:prstGeom prst="rect">
            <a:avLst/>
          </a:prstGeom>
        </p:spPr>
        <p:txBody>
          <a:bodyPr spcFirstLastPara="1" vert="horz" wrap="square" lIns="121900" tIns="121900" rIns="121900" bIns="121900" rtlCol="0" anchor="ctr" anchorCtr="0">
            <a:noAutofit/>
          </a:bodyPr>
          <a:lstStyle/>
          <a:p>
            <a:pPr marL="0" indent="0"/>
            <a:r>
              <a:rPr lang="en" dirty="0">
                <a:solidFill>
                  <a:schemeClr val="tx1"/>
                </a:solidFill>
              </a:rPr>
              <a:t>Penerapan</a:t>
            </a:r>
            <a:r>
              <a:rPr lang="en" dirty="0">
                <a:solidFill>
                  <a:schemeClr val="bg1"/>
                </a:solidFill>
              </a:rPr>
              <a:t> Hukuman </a:t>
            </a:r>
            <a:r>
              <a:rPr lang="en" dirty="0">
                <a:solidFill>
                  <a:schemeClr val="tx1"/>
                </a:solidFill>
              </a:rPr>
              <a:t>Disiplin t</a:t>
            </a:r>
            <a:r>
              <a:rPr lang="en" dirty="0">
                <a:solidFill>
                  <a:schemeClr val="bg1"/>
                </a:solidFill>
              </a:rPr>
              <a:t>erhadap </a:t>
            </a:r>
            <a:r>
              <a:rPr lang="en" dirty="0">
                <a:solidFill>
                  <a:schemeClr val="tx1"/>
                </a:solidFill>
              </a:rPr>
              <a:t>Pelanggar</a:t>
            </a:r>
            <a:r>
              <a:rPr lang="en" dirty="0">
                <a:solidFill>
                  <a:schemeClr val="bg1"/>
                </a:solidFill>
              </a:rPr>
              <a:t>an terhadap </a:t>
            </a:r>
            <a:r>
              <a:rPr lang="en" dirty="0">
                <a:solidFill>
                  <a:schemeClr val="tx1"/>
                </a:solidFill>
              </a:rPr>
              <a:t>Kewajiba</a:t>
            </a:r>
            <a:r>
              <a:rPr lang="en" dirty="0">
                <a:solidFill>
                  <a:schemeClr val="bg1"/>
                </a:solidFill>
              </a:rPr>
              <a:t>n dan Larangan</a:t>
            </a:r>
          </a:p>
        </p:txBody>
      </p:sp>
      <p:sp>
        <p:nvSpPr>
          <p:cNvPr id="209" name="Google Shape;209;p35"/>
          <p:cNvSpPr txBox="1">
            <a:spLocks noGrp="1"/>
          </p:cNvSpPr>
          <p:nvPr>
            <p:ph type="subTitle" idx="7"/>
          </p:nvPr>
        </p:nvSpPr>
        <p:spPr>
          <a:xfrm>
            <a:off x="6937800" y="4469231"/>
            <a:ext cx="4096400" cy="414400"/>
          </a:xfrm>
          <a:prstGeom prst="rect">
            <a:avLst/>
          </a:prstGeom>
        </p:spPr>
        <p:txBody>
          <a:bodyPr spcFirstLastPara="1" vert="horz" wrap="square" lIns="121900" tIns="121900" rIns="121900" bIns="121900" rtlCol="0" anchor="ctr" anchorCtr="0">
            <a:noAutofit/>
          </a:bodyPr>
          <a:lstStyle/>
          <a:p>
            <a:pPr marL="0" indent="0"/>
            <a:r>
              <a:rPr lang="en" dirty="0"/>
              <a:t>Proses Pe</a:t>
            </a:r>
            <a:r>
              <a:rPr lang="en" dirty="0">
                <a:solidFill>
                  <a:schemeClr val="bg1"/>
                </a:solidFill>
              </a:rPr>
              <a:t>njatuhan </a:t>
            </a:r>
            <a:r>
              <a:rPr lang="en" dirty="0"/>
              <a:t>H</a:t>
            </a:r>
            <a:r>
              <a:rPr lang="en-US" dirty="0"/>
              <a:t>u</a:t>
            </a:r>
            <a:r>
              <a:rPr lang="en" dirty="0"/>
              <a:t>kuma</a:t>
            </a:r>
            <a:r>
              <a:rPr lang="en" dirty="0">
                <a:solidFill>
                  <a:schemeClr val="bg1"/>
                </a:solidFill>
              </a:rPr>
              <a:t>n</a:t>
            </a:r>
            <a:r>
              <a:rPr lang="en" dirty="0"/>
              <a:t> </a:t>
            </a:r>
            <a:r>
              <a:rPr lang="en" dirty="0">
                <a:solidFill>
                  <a:schemeClr val="bg1"/>
                </a:solidFill>
              </a:rPr>
              <a:t>Disiplin</a:t>
            </a:r>
            <a:endParaRPr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p:cNvPicPr>
            <a:picLocks noChangeAspect="1" noChangeArrowheads="1"/>
          </p:cNvPicPr>
          <p:nvPr/>
        </p:nvPicPr>
        <p:blipFill>
          <a:blip r:embed="rId2" cstate="print"/>
          <a:srcRect l="21676" t="5777" r="13051" b="5966"/>
          <a:stretch>
            <a:fillRect/>
          </a:stretch>
        </p:blipFill>
        <p:spPr bwMode="auto">
          <a:xfrm>
            <a:off x="2410690" y="193964"/>
            <a:ext cx="9282545" cy="6331527"/>
          </a:xfrm>
          <a:prstGeom prst="rect">
            <a:avLst/>
          </a:prstGeom>
          <a:noFill/>
          <a:ln w="9525">
            <a:noFill/>
            <a:miter lim="800000"/>
            <a:headEnd/>
            <a:tailEnd/>
          </a:ln>
          <a:effec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l="13204" r="12791" b="6250"/>
          <a:stretch>
            <a:fillRect/>
          </a:stretch>
        </p:blipFill>
        <p:spPr bwMode="auto">
          <a:xfrm>
            <a:off x="2272147" y="180109"/>
            <a:ext cx="9684327" cy="6151419"/>
          </a:xfrm>
          <a:prstGeom prst="rect">
            <a:avLst/>
          </a:prstGeom>
          <a:noFill/>
          <a:ln w="9525">
            <a:noFill/>
            <a:miter lim="800000"/>
            <a:headEnd/>
            <a:tailEnd/>
          </a:ln>
          <a:effectLst/>
        </p:spPr>
      </p:pic>
    </p:spTree>
  </p:cSld>
  <p:clrMapOvr>
    <a:masterClrMapping/>
  </p:clrMapOvr>
  <p:transition spd="slow">
    <p:wheel spokes="3"/>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l="36417" t="25574" r="19180" b="11089"/>
          <a:stretch>
            <a:fillRect/>
          </a:stretch>
        </p:blipFill>
        <p:spPr bwMode="auto">
          <a:xfrm>
            <a:off x="2147454" y="207816"/>
            <a:ext cx="9739746" cy="6192983"/>
          </a:xfrm>
          <a:prstGeom prst="rect">
            <a:avLst/>
          </a:prstGeom>
          <a:noFill/>
          <a:ln w="9525">
            <a:noFill/>
            <a:miter lim="800000"/>
            <a:headEnd/>
            <a:tailEnd/>
          </a:ln>
          <a:effectLst/>
        </p:spPr>
      </p:pic>
    </p:spTree>
  </p:cSld>
  <p:clrMapOvr>
    <a:masterClrMapping/>
  </p:clrMapOvr>
  <p:transition spd="slow">
    <p:wheel spokes="3"/>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l="35991" t="25774" r="19712" b="21678"/>
          <a:stretch>
            <a:fillRect/>
          </a:stretch>
        </p:blipFill>
        <p:spPr bwMode="auto">
          <a:xfrm>
            <a:off x="1842654" y="249381"/>
            <a:ext cx="10072255" cy="5971309"/>
          </a:xfrm>
          <a:prstGeom prst="rect">
            <a:avLst/>
          </a:prstGeom>
          <a:noFill/>
          <a:ln w="9525">
            <a:noFill/>
            <a:miter lim="800000"/>
            <a:headEnd/>
            <a:tailEnd/>
          </a:ln>
          <a:effectLst/>
        </p:spPr>
      </p:pic>
    </p:spTree>
  </p:cSld>
  <p:clrMapOvr>
    <a:masterClrMapping/>
  </p:clrMapOvr>
  <p:transition spd="slow">
    <p:wheel spokes="3"/>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1" y="2673392"/>
            <a:ext cx="7994072" cy="1143000"/>
          </a:xfrm>
        </p:spPr>
        <p:txBody>
          <a:bodyPr>
            <a:normAutofit fontScale="90000"/>
          </a:bodyPr>
          <a:lstStyle/>
          <a:p>
            <a:pPr algn="ctr"/>
            <a:r>
              <a:rPr lang="en-ID" sz="5400" dirty="0">
                <a:latin typeface="Aharoni" pitchFamily="2" charset="-79"/>
                <a:cs typeface="Aharoni" pitchFamily="2" charset="-79"/>
              </a:rPr>
              <a:t>SEKIAN DAN </a:t>
            </a:r>
            <a:r>
              <a:rPr lang="id-ID" sz="5400" dirty="0">
                <a:latin typeface="Aharoni" pitchFamily="2" charset="-79"/>
                <a:cs typeface="Aharoni" pitchFamily="2" charset="-79"/>
              </a:rPr>
              <a:t>TERIMA KASIH</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0181" y="3954938"/>
            <a:ext cx="9351819" cy="12961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0728" y="473790"/>
            <a:ext cx="8615790" cy="2194560"/>
          </a:xfrm>
          <a:prstGeom prst="rect">
            <a:avLst/>
          </a:prstGeom>
        </p:spPr>
      </p:pic>
      <p:pic>
        <p:nvPicPr>
          <p:cNvPr id="6" name="Content Placeholder 5" descr="MMj02866720000[1]"/>
          <p:cNvPicPr>
            <a:picLocks noGrp="1" noChangeAspect="1" noChangeArrowheads="1" noCrop="1"/>
          </p:cNvPicPr>
          <p:nvPr>
            <p:ph sz="half" idx="1"/>
          </p:nvPr>
        </p:nvPicPr>
        <p:blipFill>
          <a:blip r:embed="rId5" cstate="print"/>
          <a:srcRect/>
          <a:stretch>
            <a:fillRect/>
          </a:stretch>
        </p:blipFill>
        <p:spPr>
          <a:xfrm>
            <a:off x="1039090" y="789709"/>
            <a:ext cx="2286000" cy="4378036"/>
          </a:xfrm>
          <a:noFill/>
        </p:spPr>
      </p:pic>
    </p:spTree>
    <p:extLst>
      <p:ext uri="{BB962C8B-B14F-4D97-AF65-F5344CB8AC3E}">
        <p14:creationId xmlns:p14="http://schemas.microsoft.com/office/powerpoint/2010/main" val="844685784"/>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6"/>
          <p:cNvSpPr txBox="1">
            <a:spLocks noGrp="1"/>
          </p:cNvSpPr>
          <p:nvPr>
            <p:ph type="title"/>
          </p:nvPr>
        </p:nvSpPr>
        <p:spPr>
          <a:xfrm>
            <a:off x="5891533" y="3102900"/>
            <a:ext cx="4562000" cy="372800"/>
          </a:xfrm>
          <a:prstGeom prst="rect">
            <a:avLst/>
          </a:prstGeom>
        </p:spPr>
        <p:txBody>
          <a:bodyPr spcFirstLastPara="1" vert="horz" wrap="square" lIns="152400" tIns="121900" rIns="121900" bIns="121900" rtlCol="0" anchor="ctr" anchorCtr="0">
            <a:noAutofit/>
          </a:bodyPr>
          <a:lstStyle/>
          <a:p>
            <a:pPr algn="l"/>
            <a:r>
              <a:rPr lang="en" dirty="0"/>
              <a:t>Tingkat dan Jenis Hukuman Disiplin</a:t>
            </a:r>
            <a:endParaRPr dirty="0"/>
          </a:p>
        </p:txBody>
      </p:sp>
      <p:sp>
        <p:nvSpPr>
          <p:cNvPr id="222" name="Google Shape;222;p36"/>
          <p:cNvSpPr txBox="1">
            <a:spLocks noGrp="1"/>
          </p:cNvSpPr>
          <p:nvPr>
            <p:ph type="title" idx="2"/>
          </p:nvPr>
        </p:nvSpPr>
        <p:spPr>
          <a:xfrm>
            <a:off x="2087467" y="2476500"/>
            <a:ext cx="3048000" cy="1524000"/>
          </a:xfrm>
          <a:prstGeom prst="rect">
            <a:avLst/>
          </a:prstGeom>
        </p:spPr>
        <p:txBody>
          <a:bodyPr spcFirstLastPara="1" vert="horz" wrap="square" lIns="121900" tIns="121900" rIns="121900" bIns="121900" rtlCol="0" anchor="ctr" anchorCtr="0">
            <a:noAutofit/>
          </a:bodyPr>
          <a:lstStyle/>
          <a:p>
            <a:r>
              <a:rPr lang="en" dirty="0"/>
              <a:t>01</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cxnSp>
        <p:nvCxnSpPr>
          <p:cNvPr id="750" name="Google Shape;750;p57"/>
          <p:cNvCxnSpPr/>
          <p:nvPr/>
        </p:nvCxnSpPr>
        <p:spPr>
          <a:xfrm>
            <a:off x="5054200" y="1612761"/>
            <a:ext cx="2083600" cy="0"/>
          </a:xfrm>
          <a:prstGeom prst="straightConnector1">
            <a:avLst/>
          </a:prstGeom>
          <a:noFill/>
          <a:ln w="9525" cap="flat" cmpd="sng">
            <a:solidFill>
              <a:schemeClr val="accent1"/>
            </a:solidFill>
            <a:prstDash val="solid"/>
            <a:round/>
            <a:headEnd type="none" w="med" len="med"/>
            <a:tailEnd type="none" w="med" len="med"/>
          </a:ln>
        </p:spPr>
      </p:cxnSp>
      <p:graphicFrame>
        <p:nvGraphicFramePr>
          <p:cNvPr id="751" name="Google Shape;751;p57" descr="Slidesgo" title="Table"/>
          <p:cNvGraphicFramePr/>
          <p:nvPr>
            <p:extLst>
              <p:ext uri="{D42A27DB-BD31-4B8C-83A1-F6EECF244321}">
                <p14:modId xmlns:p14="http://schemas.microsoft.com/office/powerpoint/2010/main" val="1355374412"/>
              </p:ext>
            </p:extLst>
          </p:nvPr>
        </p:nvGraphicFramePr>
        <p:xfrm>
          <a:off x="332510" y="842605"/>
          <a:ext cx="11679382" cy="5800653"/>
        </p:xfrm>
        <a:graphic>
          <a:graphicData uri="http://schemas.openxmlformats.org/drawingml/2006/table">
            <a:tbl>
              <a:tblPr>
                <a:noFill/>
              </a:tblPr>
              <a:tblGrid>
                <a:gridCol w="2839118">
                  <a:extLst>
                    <a:ext uri="{9D8B030D-6E8A-4147-A177-3AD203B41FA5}">
                      <a16:colId xmlns:a16="http://schemas.microsoft.com/office/drawing/2014/main" val="20000"/>
                    </a:ext>
                  </a:extLst>
                </a:gridCol>
                <a:gridCol w="2839118">
                  <a:extLst>
                    <a:ext uri="{9D8B030D-6E8A-4147-A177-3AD203B41FA5}">
                      <a16:colId xmlns:a16="http://schemas.microsoft.com/office/drawing/2014/main" val="20001"/>
                    </a:ext>
                  </a:extLst>
                </a:gridCol>
                <a:gridCol w="2839118">
                  <a:extLst>
                    <a:ext uri="{9D8B030D-6E8A-4147-A177-3AD203B41FA5}">
                      <a16:colId xmlns:a16="http://schemas.microsoft.com/office/drawing/2014/main" val="20002"/>
                    </a:ext>
                  </a:extLst>
                </a:gridCol>
                <a:gridCol w="3162028">
                  <a:extLst>
                    <a:ext uri="{9D8B030D-6E8A-4147-A177-3AD203B41FA5}">
                      <a16:colId xmlns:a16="http://schemas.microsoft.com/office/drawing/2014/main" val="20003"/>
                    </a:ext>
                  </a:extLst>
                </a:gridCol>
              </a:tblGrid>
              <a:tr h="93211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D" sz="2000" b="1" dirty="0">
                          <a:solidFill>
                            <a:schemeClr val="lt1"/>
                          </a:solidFill>
                          <a:latin typeface="Arial" panose="020B0604020202020204" pitchFamily="34" charset="0"/>
                          <a:ea typeface="Nanum Myeongjo"/>
                          <a:cs typeface="Arial" panose="020B0604020202020204" pitchFamily="34" charset="0"/>
                          <a:sym typeface="Nanum Myeongjo"/>
                        </a:rPr>
                        <a:t>Tingkat </a:t>
                      </a:r>
                      <a:r>
                        <a:rPr lang="en-ID" sz="2000" b="1" dirty="0" err="1">
                          <a:solidFill>
                            <a:schemeClr val="lt1"/>
                          </a:solidFill>
                          <a:latin typeface="Arial" panose="020B0604020202020204" pitchFamily="34" charset="0"/>
                          <a:ea typeface="Nanum Myeongjo"/>
                          <a:cs typeface="Arial" panose="020B0604020202020204" pitchFamily="34" charset="0"/>
                          <a:sym typeface="Nanum Myeongjo"/>
                        </a:rPr>
                        <a:t>Hukuman</a:t>
                      </a:r>
                      <a:r>
                        <a:rPr lang="en-ID" sz="2000" b="1" dirty="0">
                          <a:solidFill>
                            <a:schemeClr val="lt1"/>
                          </a:solidFill>
                          <a:latin typeface="Arial" panose="020B0604020202020204" pitchFamily="34" charset="0"/>
                          <a:ea typeface="Nanum Myeongjo"/>
                          <a:cs typeface="Arial" panose="020B0604020202020204" pitchFamily="34" charset="0"/>
                          <a:sym typeface="Nanum Myeongjo"/>
                        </a:rPr>
                        <a:t> </a:t>
                      </a:r>
                      <a:r>
                        <a:rPr lang="en-ID" sz="2000" b="1" dirty="0" err="1">
                          <a:solidFill>
                            <a:schemeClr val="lt1"/>
                          </a:solidFill>
                          <a:latin typeface="Arial" panose="020B0604020202020204" pitchFamily="34" charset="0"/>
                          <a:ea typeface="Nanum Myeongjo"/>
                          <a:cs typeface="Arial" panose="020B0604020202020204" pitchFamily="34" charset="0"/>
                          <a:sym typeface="Nanum Myeongjo"/>
                        </a:rPr>
                        <a:t>Disiplin</a:t>
                      </a:r>
                      <a:endParaRPr lang="en-ID" sz="2000" b="1" dirty="0">
                        <a:solidFill>
                          <a:schemeClr val="lt1"/>
                        </a:solidFill>
                        <a:latin typeface="Arial" panose="020B0604020202020204" pitchFamily="34" charset="0"/>
                        <a:ea typeface="Nanum Myeongjo"/>
                        <a:cs typeface="Arial" panose="020B0604020202020204" pitchFamily="34" charset="0"/>
                        <a:sym typeface="Nanum Myeongjo"/>
                      </a:endParaRPr>
                    </a:p>
                  </a:txBody>
                  <a:tcPr marL="121900" marR="121900" marT="121900" marB="121900">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endParaRPr sz="2000" b="1" dirty="0">
                        <a:solidFill>
                          <a:schemeClr val="lt1"/>
                        </a:solidFill>
                        <a:latin typeface="Arial" panose="020B0604020202020204" pitchFamily="34" charset="0"/>
                        <a:ea typeface="Nanum Myeongjo"/>
                        <a:cs typeface="Arial" panose="020B0604020202020204" pitchFamily="34" charset="0"/>
                        <a:sym typeface="Nanum Myeongjo"/>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r>
                        <a:rPr lang="en-US" sz="2000" b="1" dirty="0" err="1">
                          <a:solidFill>
                            <a:schemeClr val="lt1"/>
                          </a:solidFill>
                          <a:latin typeface="Arial" panose="020B0604020202020204" pitchFamily="34" charset="0"/>
                          <a:ea typeface="Nanum Myeongjo"/>
                          <a:cs typeface="Arial" panose="020B0604020202020204" pitchFamily="34" charset="0"/>
                          <a:sym typeface="Nanum Myeongjo"/>
                        </a:rPr>
                        <a:t>Jenis</a:t>
                      </a:r>
                      <a:r>
                        <a:rPr lang="en-US" sz="2000" b="1" dirty="0">
                          <a:solidFill>
                            <a:schemeClr val="lt1"/>
                          </a:solidFill>
                          <a:latin typeface="Arial" panose="020B0604020202020204" pitchFamily="34" charset="0"/>
                          <a:ea typeface="Nanum Myeongjo"/>
                          <a:cs typeface="Arial" panose="020B0604020202020204" pitchFamily="34" charset="0"/>
                          <a:sym typeface="Nanum Myeongjo"/>
                        </a:rPr>
                        <a:t> </a:t>
                      </a:r>
                      <a:r>
                        <a:rPr lang="en-US" sz="2000" b="1" dirty="0" err="1">
                          <a:solidFill>
                            <a:schemeClr val="lt1"/>
                          </a:solidFill>
                          <a:latin typeface="Arial" panose="020B0604020202020204" pitchFamily="34" charset="0"/>
                          <a:ea typeface="Nanum Myeongjo"/>
                          <a:cs typeface="Arial" panose="020B0604020202020204" pitchFamily="34" charset="0"/>
                          <a:sym typeface="Nanum Myeongjo"/>
                        </a:rPr>
                        <a:t>Hukuman</a:t>
                      </a:r>
                      <a:r>
                        <a:rPr lang="en-US" sz="2000" b="1" dirty="0">
                          <a:solidFill>
                            <a:schemeClr val="lt1"/>
                          </a:solidFill>
                          <a:latin typeface="Arial" panose="020B0604020202020204" pitchFamily="34" charset="0"/>
                          <a:ea typeface="Nanum Myeongjo"/>
                          <a:cs typeface="Arial" panose="020B0604020202020204" pitchFamily="34" charset="0"/>
                          <a:sym typeface="Nanum Myeongjo"/>
                        </a:rPr>
                        <a:t> </a:t>
                      </a:r>
                      <a:r>
                        <a:rPr lang="en-US" sz="2000" b="1" dirty="0" err="1">
                          <a:solidFill>
                            <a:schemeClr val="lt1"/>
                          </a:solidFill>
                          <a:latin typeface="Arial" panose="020B0604020202020204" pitchFamily="34" charset="0"/>
                          <a:ea typeface="Nanum Myeongjo"/>
                          <a:cs typeface="Arial" panose="020B0604020202020204" pitchFamily="34" charset="0"/>
                          <a:sym typeface="Nanum Myeongjo"/>
                        </a:rPr>
                        <a:t>Disiplin</a:t>
                      </a:r>
                      <a:endParaRPr sz="2000" b="1" dirty="0">
                        <a:solidFill>
                          <a:schemeClr val="lt1"/>
                        </a:solidFill>
                        <a:latin typeface="Arial" panose="020B0604020202020204" pitchFamily="34" charset="0"/>
                        <a:ea typeface="Nanum Myeongjo"/>
                        <a:cs typeface="Arial" panose="020B0604020202020204" pitchFamily="34" charset="0"/>
                        <a:sym typeface="Nanum Myeongjo"/>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endParaRPr sz="2000" b="1" dirty="0">
                        <a:solidFill>
                          <a:schemeClr val="lt1"/>
                        </a:solidFill>
                        <a:latin typeface="Arial" panose="020B0604020202020204" pitchFamily="34" charset="0"/>
                        <a:ea typeface="Nanum Myeongjo"/>
                        <a:cs typeface="Arial" panose="020B0604020202020204" pitchFamily="34" charset="0"/>
                        <a:sym typeface="Nanum Myeongjo"/>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32117">
                <a:tc>
                  <a:txBody>
                    <a:bodyPr/>
                    <a:lstStyle/>
                    <a:p>
                      <a:pPr marL="0" lvl="0" indent="0" algn="ctr" rtl="0">
                        <a:spcBef>
                          <a:spcPts val="0"/>
                        </a:spcBef>
                        <a:spcAft>
                          <a:spcPts val="0"/>
                        </a:spcAft>
                        <a:buNone/>
                      </a:pPr>
                      <a:r>
                        <a:rPr lang="en-US" sz="2000" b="1" dirty="0" err="1">
                          <a:latin typeface="Arial" panose="020B0604020202020204" pitchFamily="34" charset="0"/>
                          <a:ea typeface="Nanum Myeongjo"/>
                          <a:cs typeface="Arial" panose="020B0604020202020204" pitchFamily="34" charset="0"/>
                          <a:sym typeface="Nanum Myeongjo"/>
                        </a:rPr>
                        <a:t>Ringan</a:t>
                      </a:r>
                      <a:r>
                        <a:rPr lang="en-US" sz="2000" b="1" dirty="0">
                          <a:latin typeface="Arial" panose="020B0604020202020204" pitchFamily="34" charset="0"/>
                          <a:ea typeface="Nanum Myeongjo"/>
                          <a:cs typeface="Arial" panose="020B0604020202020204" pitchFamily="34" charset="0"/>
                          <a:sym typeface="Nanum Myeongjo"/>
                        </a:rPr>
                        <a:t> </a:t>
                      </a:r>
                    </a:p>
                    <a:p>
                      <a:pPr marL="0" lvl="0" indent="0" algn="ctr" rtl="0">
                        <a:spcBef>
                          <a:spcPts val="0"/>
                        </a:spcBef>
                        <a:spcAft>
                          <a:spcPts val="0"/>
                        </a:spcAft>
                        <a:buNone/>
                      </a:pPr>
                      <a:r>
                        <a:rPr lang="en-US" sz="2000" b="1" dirty="0">
                          <a:latin typeface="Arial" panose="020B0604020202020204" pitchFamily="34" charset="0"/>
                          <a:ea typeface="Nanum Myeongjo"/>
                          <a:cs typeface="Arial" panose="020B0604020202020204" pitchFamily="34" charset="0"/>
                          <a:sym typeface="Nanum Myeongjo"/>
                        </a:rPr>
                        <a:t>(</a:t>
                      </a:r>
                      <a:r>
                        <a:rPr lang="en-US" sz="2000" b="1" dirty="0" err="1">
                          <a:latin typeface="Arial" panose="020B0604020202020204" pitchFamily="34" charset="0"/>
                          <a:ea typeface="Nanum Myeongjo"/>
                          <a:cs typeface="Arial" panose="020B0604020202020204" pitchFamily="34" charset="0"/>
                          <a:sym typeface="Nanum Myeongjo"/>
                        </a:rPr>
                        <a:t>Pasal</a:t>
                      </a:r>
                      <a:r>
                        <a:rPr lang="en-US" sz="2000" b="1" dirty="0">
                          <a:latin typeface="Arial" panose="020B0604020202020204" pitchFamily="34" charset="0"/>
                          <a:ea typeface="Nanum Myeongjo"/>
                          <a:cs typeface="Arial" panose="020B0604020202020204" pitchFamily="34" charset="0"/>
                          <a:sym typeface="Nanum Myeongjo"/>
                        </a:rPr>
                        <a:t> 8 </a:t>
                      </a:r>
                      <a:r>
                        <a:rPr lang="en-US" sz="2000" b="1" dirty="0" err="1">
                          <a:latin typeface="Arial" panose="020B0604020202020204" pitchFamily="34" charset="0"/>
                          <a:ea typeface="Nanum Myeongjo"/>
                          <a:cs typeface="Arial" panose="020B0604020202020204" pitchFamily="34" charset="0"/>
                          <a:sym typeface="Nanum Myeongjo"/>
                        </a:rPr>
                        <a:t>ayat</a:t>
                      </a:r>
                      <a:r>
                        <a:rPr lang="en-US" sz="2000" b="1" dirty="0">
                          <a:latin typeface="Arial" panose="020B0604020202020204" pitchFamily="34" charset="0"/>
                          <a:ea typeface="Nanum Myeongjo"/>
                          <a:cs typeface="Arial" panose="020B0604020202020204" pitchFamily="34" charset="0"/>
                          <a:sym typeface="Nanum Myeongjo"/>
                        </a:rPr>
                        <a:t> 2)</a:t>
                      </a:r>
                      <a:endParaRPr sz="2000" b="1" dirty="0">
                        <a:latin typeface="Arial" panose="020B0604020202020204" pitchFamily="34" charset="0"/>
                        <a:ea typeface="Nanum Myeongjo"/>
                        <a:cs typeface="Arial" panose="020B0604020202020204" pitchFamily="34" charset="0"/>
                        <a:sym typeface="Nanum Myeongjo"/>
                      </a:endParaRPr>
                    </a:p>
                  </a:txBody>
                  <a:tcPr marL="121900" marR="121900" marT="121900" marB="121900"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2000" dirty="0">
                          <a:solidFill>
                            <a:schemeClr val="dk1"/>
                          </a:solidFill>
                          <a:latin typeface="Arial" panose="020B0604020202020204" pitchFamily="34" charset="0"/>
                          <a:ea typeface="Open Sans"/>
                          <a:cs typeface="Arial" panose="020B0604020202020204" pitchFamily="34" charset="0"/>
                          <a:sym typeface="Open Sans"/>
                        </a:rPr>
                        <a:t>Teguran</a:t>
                      </a:r>
                      <a:r>
                        <a:rPr lang="en" sz="2000" baseline="0" dirty="0">
                          <a:solidFill>
                            <a:schemeClr val="dk1"/>
                          </a:solidFill>
                          <a:latin typeface="Arial" panose="020B0604020202020204" pitchFamily="34" charset="0"/>
                          <a:ea typeface="Open Sans"/>
                          <a:cs typeface="Arial" panose="020B0604020202020204" pitchFamily="34" charset="0"/>
                          <a:sym typeface="Open Sans"/>
                        </a:rPr>
                        <a:t> Lisan</a:t>
                      </a:r>
                      <a:endParaRPr sz="2000" dirty="0">
                        <a:solidFill>
                          <a:schemeClr val="dk1"/>
                        </a:solidFill>
                        <a:latin typeface="Arial" panose="020B0604020202020204" pitchFamily="34" charset="0"/>
                        <a:ea typeface="Open Sans"/>
                        <a:cs typeface="Arial" panose="020B0604020202020204" pitchFamily="34" charset="0"/>
                        <a:sym typeface="Open Sans"/>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2000" dirty="0">
                          <a:solidFill>
                            <a:schemeClr val="dk1"/>
                          </a:solidFill>
                          <a:latin typeface="Arial" panose="020B0604020202020204" pitchFamily="34" charset="0"/>
                          <a:ea typeface="Open Sans"/>
                          <a:cs typeface="Arial" panose="020B0604020202020204" pitchFamily="34" charset="0"/>
                          <a:sym typeface="Open Sans"/>
                        </a:rPr>
                        <a:t>Teguran</a:t>
                      </a:r>
                      <a:r>
                        <a:rPr lang="en" sz="2000" baseline="0" dirty="0">
                          <a:solidFill>
                            <a:schemeClr val="dk1"/>
                          </a:solidFill>
                          <a:latin typeface="Arial" panose="020B0604020202020204" pitchFamily="34" charset="0"/>
                          <a:ea typeface="Open Sans"/>
                          <a:cs typeface="Arial" panose="020B0604020202020204" pitchFamily="34" charset="0"/>
                          <a:sym typeface="Open Sans"/>
                        </a:rPr>
                        <a:t> Tertulis</a:t>
                      </a:r>
                      <a:endParaRPr sz="2000" dirty="0">
                        <a:solidFill>
                          <a:schemeClr val="dk1"/>
                        </a:solidFill>
                        <a:latin typeface="Arial" panose="020B0604020202020204" pitchFamily="34" charset="0"/>
                        <a:ea typeface="Open Sans"/>
                        <a:cs typeface="Arial" panose="020B0604020202020204" pitchFamily="34" charset="0"/>
                        <a:sym typeface="Open Sans"/>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2000" dirty="0">
                          <a:solidFill>
                            <a:schemeClr val="dk1"/>
                          </a:solidFill>
                          <a:latin typeface="Arial" panose="020B0604020202020204" pitchFamily="34" charset="0"/>
                          <a:ea typeface="Open Sans"/>
                          <a:cs typeface="Arial" panose="020B0604020202020204" pitchFamily="34" charset="0"/>
                          <a:sym typeface="Open Sans"/>
                        </a:rPr>
                        <a:t>Pernyataan</a:t>
                      </a:r>
                      <a:r>
                        <a:rPr lang="en" sz="2000" baseline="0" dirty="0">
                          <a:solidFill>
                            <a:schemeClr val="dk1"/>
                          </a:solidFill>
                          <a:latin typeface="Arial" panose="020B0604020202020204" pitchFamily="34" charset="0"/>
                          <a:ea typeface="Open Sans"/>
                          <a:cs typeface="Arial" panose="020B0604020202020204" pitchFamily="34" charset="0"/>
                          <a:sym typeface="Open Sans"/>
                        </a:rPr>
                        <a:t> Tidak Puas Secara Tertulis</a:t>
                      </a:r>
                      <a:endParaRPr sz="2000" dirty="0">
                        <a:solidFill>
                          <a:schemeClr val="dk1"/>
                        </a:solidFill>
                        <a:latin typeface="Arial" panose="020B0604020202020204" pitchFamily="34" charset="0"/>
                        <a:ea typeface="Open Sans"/>
                        <a:cs typeface="Arial" panose="020B0604020202020204" pitchFamily="34" charset="0"/>
                        <a:sym typeface="Open Sans"/>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930861">
                <a:tc>
                  <a:txBody>
                    <a:bodyPr/>
                    <a:lstStyle/>
                    <a:p>
                      <a:pPr marL="0" lvl="0" indent="0" algn="ctr" rtl="0">
                        <a:spcBef>
                          <a:spcPts val="0"/>
                        </a:spcBef>
                        <a:spcAft>
                          <a:spcPts val="0"/>
                        </a:spcAft>
                        <a:buNone/>
                      </a:pPr>
                      <a:r>
                        <a:rPr lang="en" sz="2000" b="1" dirty="0">
                          <a:solidFill>
                            <a:schemeClr val="dk1"/>
                          </a:solidFill>
                          <a:latin typeface="Arial" panose="020B0604020202020204" pitchFamily="34" charset="0"/>
                          <a:ea typeface="Nanum Myeongjo"/>
                          <a:cs typeface="Arial" panose="020B0604020202020204" pitchFamily="34" charset="0"/>
                          <a:sym typeface="Nanum Myeongjo"/>
                        </a:rPr>
                        <a:t>Sedang</a:t>
                      </a:r>
                    </a:p>
                    <a:p>
                      <a:pPr marL="0" lvl="0" indent="0" algn="ctr" rtl="0">
                        <a:spcBef>
                          <a:spcPts val="0"/>
                        </a:spcBef>
                        <a:spcAft>
                          <a:spcPts val="0"/>
                        </a:spcAft>
                        <a:buNone/>
                      </a:pPr>
                      <a:r>
                        <a:rPr lang="en" sz="2000" b="1" dirty="0">
                          <a:solidFill>
                            <a:schemeClr val="dk1"/>
                          </a:solidFill>
                          <a:latin typeface="Arial" panose="020B0604020202020204" pitchFamily="34" charset="0"/>
                          <a:ea typeface="Nanum Myeongjo"/>
                          <a:cs typeface="Arial" panose="020B0604020202020204" pitchFamily="34" charset="0"/>
                          <a:sym typeface="Nanum Myeongjo"/>
                        </a:rPr>
                        <a:t>(Pasal 8 ayat 3)</a:t>
                      </a:r>
                      <a:endParaRPr sz="2000" b="1" dirty="0">
                        <a:latin typeface="Arial" panose="020B0604020202020204" pitchFamily="34" charset="0"/>
                        <a:ea typeface="Nanum Myeongjo"/>
                        <a:cs typeface="Arial" panose="020B0604020202020204" pitchFamily="34" charset="0"/>
                        <a:sym typeface="Nanum Myeongjo"/>
                      </a:endParaRPr>
                    </a:p>
                  </a:txBody>
                  <a:tcPr marL="121900" marR="121900" marT="121900" marB="121900"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2000" dirty="0">
                          <a:solidFill>
                            <a:schemeClr val="dk1"/>
                          </a:solidFill>
                          <a:latin typeface="Arial" panose="020B0604020202020204" pitchFamily="34" charset="0"/>
                          <a:ea typeface="Open Sans"/>
                          <a:cs typeface="Arial" panose="020B0604020202020204" pitchFamily="34" charset="0"/>
                          <a:sym typeface="Open Sans"/>
                        </a:rPr>
                        <a:t>Pemotongan</a:t>
                      </a:r>
                      <a:r>
                        <a:rPr lang="en" sz="2000" baseline="0" dirty="0">
                          <a:solidFill>
                            <a:schemeClr val="dk1"/>
                          </a:solidFill>
                          <a:latin typeface="Arial" panose="020B0604020202020204" pitchFamily="34" charset="0"/>
                          <a:ea typeface="Open Sans"/>
                          <a:cs typeface="Arial" panose="020B0604020202020204" pitchFamily="34" charset="0"/>
                          <a:sym typeface="Open Sans"/>
                        </a:rPr>
                        <a:t> Tunjangan Kinerja sebesar 25% selama 6 bulan</a:t>
                      </a:r>
                      <a:endParaRPr sz="2000" dirty="0">
                        <a:solidFill>
                          <a:schemeClr val="dk1"/>
                        </a:solidFill>
                        <a:latin typeface="Arial" panose="020B0604020202020204" pitchFamily="34" charset="0"/>
                        <a:ea typeface="Open Sans"/>
                        <a:cs typeface="Arial" panose="020B0604020202020204" pitchFamily="34" charset="0"/>
                        <a:sym typeface="Open Sans"/>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2000" dirty="0" err="1">
                          <a:solidFill>
                            <a:schemeClr val="dk1"/>
                          </a:solidFill>
                          <a:latin typeface="Arial" panose="020B0604020202020204" pitchFamily="34" charset="0"/>
                          <a:ea typeface="Open Sans"/>
                          <a:cs typeface="Arial" panose="020B0604020202020204" pitchFamily="34" charset="0"/>
                          <a:sym typeface="Open Sans"/>
                        </a:rPr>
                        <a:t>Pemotongan</a:t>
                      </a:r>
                      <a:r>
                        <a:rPr lang="en-US" sz="2000" dirty="0">
                          <a:solidFill>
                            <a:schemeClr val="dk1"/>
                          </a:solidFill>
                          <a:latin typeface="Arial" panose="020B0604020202020204" pitchFamily="34" charset="0"/>
                          <a:ea typeface="Open Sans"/>
                          <a:cs typeface="Arial" panose="020B0604020202020204" pitchFamily="34" charset="0"/>
                          <a:sym typeface="Open Sans"/>
                        </a:rPr>
                        <a:t> </a:t>
                      </a:r>
                      <a:r>
                        <a:rPr lang="en-US" sz="2000" dirty="0" err="1">
                          <a:solidFill>
                            <a:schemeClr val="dk1"/>
                          </a:solidFill>
                          <a:latin typeface="Arial" panose="020B0604020202020204" pitchFamily="34" charset="0"/>
                          <a:ea typeface="Open Sans"/>
                          <a:cs typeface="Arial" panose="020B0604020202020204" pitchFamily="34" charset="0"/>
                          <a:sym typeface="Open Sans"/>
                        </a:rPr>
                        <a:t>Tunjangan</a:t>
                      </a:r>
                      <a:r>
                        <a:rPr lang="en-US" sz="2000" dirty="0">
                          <a:solidFill>
                            <a:schemeClr val="dk1"/>
                          </a:solidFill>
                          <a:latin typeface="Arial" panose="020B0604020202020204" pitchFamily="34" charset="0"/>
                          <a:ea typeface="Open Sans"/>
                          <a:cs typeface="Arial" panose="020B0604020202020204" pitchFamily="34" charset="0"/>
                          <a:sym typeface="Open Sans"/>
                        </a:rPr>
                        <a:t> </a:t>
                      </a:r>
                      <a:r>
                        <a:rPr lang="en-US" sz="2000" dirty="0" err="1">
                          <a:solidFill>
                            <a:schemeClr val="dk1"/>
                          </a:solidFill>
                          <a:latin typeface="Arial" panose="020B0604020202020204" pitchFamily="34" charset="0"/>
                          <a:ea typeface="Open Sans"/>
                          <a:cs typeface="Arial" panose="020B0604020202020204" pitchFamily="34" charset="0"/>
                          <a:sym typeface="Open Sans"/>
                        </a:rPr>
                        <a:t>Kinerja</a:t>
                      </a:r>
                      <a:r>
                        <a:rPr lang="en-US" sz="2000" dirty="0">
                          <a:solidFill>
                            <a:schemeClr val="dk1"/>
                          </a:solidFill>
                          <a:latin typeface="Arial" panose="020B0604020202020204" pitchFamily="34" charset="0"/>
                          <a:ea typeface="Open Sans"/>
                          <a:cs typeface="Arial" panose="020B0604020202020204" pitchFamily="34" charset="0"/>
                          <a:sym typeface="Open Sans"/>
                        </a:rPr>
                        <a:t> </a:t>
                      </a:r>
                      <a:r>
                        <a:rPr lang="en-US" sz="2000" dirty="0" err="1">
                          <a:solidFill>
                            <a:schemeClr val="dk1"/>
                          </a:solidFill>
                          <a:latin typeface="Arial" panose="020B0604020202020204" pitchFamily="34" charset="0"/>
                          <a:ea typeface="Open Sans"/>
                          <a:cs typeface="Arial" panose="020B0604020202020204" pitchFamily="34" charset="0"/>
                          <a:sym typeface="Open Sans"/>
                        </a:rPr>
                        <a:t>sebesar</a:t>
                      </a:r>
                      <a:r>
                        <a:rPr lang="en-US" sz="2000" dirty="0">
                          <a:solidFill>
                            <a:schemeClr val="dk1"/>
                          </a:solidFill>
                          <a:latin typeface="Arial" panose="020B0604020202020204" pitchFamily="34" charset="0"/>
                          <a:ea typeface="Open Sans"/>
                          <a:cs typeface="Arial" panose="020B0604020202020204" pitchFamily="34" charset="0"/>
                          <a:sym typeface="Open Sans"/>
                        </a:rPr>
                        <a:t> 25% </a:t>
                      </a:r>
                      <a:r>
                        <a:rPr lang="en-US" sz="2000" dirty="0" err="1">
                          <a:solidFill>
                            <a:schemeClr val="dk1"/>
                          </a:solidFill>
                          <a:latin typeface="Arial" panose="020B0604020202020204" pitchFamily="34" charset="0"/>
                          <a:ea typeface="Open Sans"/>
                          <a:cs typeface="Arial" panose="020B0604020202020204" pitchFamily="34" charset="0"/>
                          <a:sym typeface="Open Sans"/>
                        </a:rPr>
                        <a:t>selama</a:t>
                      </a:r>
                      <a:r>
                        <a:rPr lang="en-US" sz="2000" dirty="0">
                          <a:solidFill>
                            <a:schemeClr val="dk1"/>
                          </a:solidFill>
                          <a:latin typeface="Arial" panose="020B0604020202020204" pitchFamily="34" charset="0"/>
                          <a:ea typeface="Open Sans"/>
                          <a:cs typeface="Arial" panose="020B0604020202020204" pitchFamily="34" charset="0"/>
                          <a:sym typeface="Open Sans"/>
                        </a:rPr>
                        <a:t> 9 </a:t>
                      </a:r>
                      <a:r>
                        <a:rPr lang="en-US" sz="2000" dirty="0" err="1">
                          <a:solidFill>
                            <a:schemeClr val="dk1"/>
                          </a:solidFill>
                          <a:latin typeface="Arial" panose="020B0604020202020204" pitchFamily="34" charset="0"/>
                          <a:ea typeface="Open Sans"/>
                          <a:cs typeface="Arial" panose="020B0604020202020204" pitchFamily="34" charset="0"/>
                          <a:sym typeface="Open Sans"/>
                        </a:rPr>
                        <a:t>bulan</a:t>
                      </a:r>
                      <a:endParaRPr lang="en-US" sz="2000" dirty="0">
                        <a:solidFill>
                          <a:schemeClr val="dk1"/>
                        </a:solidFill>
                        <a:latin typeface="Arial" panose="020B0604020202020204" pitchFamily="34" charset="0"/>
                        <a:ea typeface="Open Sans"/>
                        <a:cs typeface="Arial" panose="020B0604020202020204" pitchFamily="34" charset="0"/>
                        <a:sym typeface="Open Sans"/>
                      </a:endParaRPr>
                    </a:p>
                    <a:p>
                      <a:pPr marL="0" lvl="0" indent="0" algn="ctr" rtl="0">
                        <a:spcBef>
                          <a:spcPts val="0"/>
                        </a:spcBef>
                        <a:spcAft>
                          <a:spcPts val="0"/>
                        </a:spcAft>
                        <a:buNone/>
                      </a:pPr>
                      <a:endParaRPr sz="2000" dirty="0">
                        <a:solidFill>
                          <a:schemeClr val="dk1"/>
                        </a:solidFill>
                        <a:latin typeface="Arial" panose="020B0604020202020204" pitchFamily="34" charset="0"/>
                        <a:ea typeface="Open Sans"/>
                        <a:cs typeface="Arial" panose="020B0604020202020204" pitchFamily="34" charset="0"/>
                        <a:sym typeface="Open Sans"/>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2000" dirty="0">
                          <a:solidFill>
                            <a:schemeClr val="dk1"/>
                          </a:solidFill>
                          <a:latin typeface="Arial" panose="020B0604020202020204" pitchFamily="34" charset="0"/>
                          <a:ea typeface="Open Sans"/>
                          <a:cs typeface="Arial" panose="020B0604020202020204" pitchFamily="34" charset="0"/>
                          <a:sym typeface="Open Sans"/>
                        </a:rPr>
                        <a:t>Pemotongan</a:t>
                      </a:r>
                      <a:r>
                        <a:rPr lang="en" sz="2000" baseline="0" dirty="0">
                          <a:solidFill>
                            <a:schemeClr val="dk1"/>
                          </a:solidFill>
                          <a:latin typeface="Arial" panose="020B0604020202020204" pitchFamily="34" charset="0"/>
                          <a:ea typeface="Open Sans"/>
                          <a:cs typeface="Arial" panose="020B0604020202020204" pitchFamily="34" charset="0"/>
                          <a:sym typeface="Open Sans"/>
                        </a:rPr>
                        <a:t> Tunjangan Kinerja sebesar 25% selama 12 bulan</a:t>
                      </a:r>
                      <a:endParaRPr sz="2000" dirty="0">
                        <a:solidFill>
                          <a:schemeClr val="dk1"/>
                        </a:solidFill>
                        <a:latin typeface="Arial" panose="020B0604020202020204" pitchFamily="34" charset="0"/>
                        <a:ea typeface="Open Sans"/>
                        <a:cs typeface="Arial" panose="020B0604020202020204" pitchFamily="34" charset="0"/>
                        <a:sym typeface="Open Sans"/>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005558">
                <a:tc>
                  <a:txBody>
                    <a:bodyPr/>
                    <a:lstStyle/>
                    <a:p>
                      <a:pPr marL="0" lvl="0" indent="0" algn="ctr" rtl="0">
                        <a:spcBef>
                          <a:spcPts val="0"/>
                        </a:spcBef>
                        <a:spcAft>
                          <a:spcPts val="0"/>
                        </a:spcAft>
                        <a:buNone/>
                      </a:pPr>
                      <a:r>
                        <a:rPr lang="en" sz="2000" b="1" dirty="0">
                          <a:solidFill>
                            <a:schemeClr val="dk1"/>
                          </a:solidFill>
                          <a:latin typeface="Arial" panose="020B0604020202020204" pitchFamily="34" charset="0"/>
                          <a:ea typeface="Nanum Myeongjo"/>
                          <a:cs typeface="Arial" panose="020B0604020202020204" pitchFamily="34" charset="0"/>
                          <a:sym typeface="Nanum Myeongjo"/>
                        </a:rPr>
                        <a:t>Berat</a:t>
                      </a:r>
                    </a:p>
                    <a:p>
                      <a:pPr marL="0" lvl="0" indent="0" algn="ctr" rtl="0">
                        <a:spcBef>
                          <a:spcPts val="0"/>
                        </a:spcBef>
                        <a:spcAft>
                          <a:spcPts val="0"/>
                        </a:spcAft>
                        <a:buNone/>
                      </a:pPr>
                      <a:r>
                        <a:rPr lang="en" sz="2000" b="1" dirty="0">
                          <a:solidFill>
                            <a:schemeClr val="dk1"/>
                          </a:solidFill>
                          <a:latin typeface="Arial" panose="020B0604020202020204" pitchFamily="34" charset="0"/>
                          <a:ea typeface="Nanum Myeongjo"/>
                          <a:cs typeface="Arial" panose="020B0604020202020204" pitchFamily="34" charset="0"/>
                          <a:sym typeface="Nanum Myeongjo"/>
                        </a:rPr>
                        <a:t>(Pasal 8 ayat 4)</a:t>
                      </a:r>
                      <a:endParaRPr sz="2000" b="1" dirty="0">
                        <a:latin typeface="Arial" panose="020B0604020202020204" pitchFamily="34" charset="0"/>
                        <a:ea typeface="Nanum Myeongjo"/>
                        <a:cs typeface="Arial" panose="020B0604020202020204" pitchFamily="34" charset="0"/>
                        <a:sym typeface="Nanum Myeongjo"/>
                      </a:endParaRPr>
                    </a:p>
                  </a:txBody>
                  <a:tcPr marL="121900" marR="121900" marT="121900" marB="121900"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2000" dirty="0">
                          <a:solidFill>
                            <a:schemeClr val="dk1"/>
                          </a:solidFill>
                          <a:latin typeface="Arial" panose="020B0604020202020204" pitchFamily="34" charset="0"/>
                          <a:ea typeface="Open Sans"/>
                          <a:cs typeface="Arial" panose="020B0604020202020204" pitchFamily="34" charset="0"/>
                          <a:sym typeface="Open Sans"/>
                        </a:rPr>
                        <a:t>Penurunan</a:t>
                      </a:r>
                      <a:r>
                        <a:rPr lang="en" sz="2000" baseline="0" dirty="0">
                          <a:solidFill>
                            <a:schemeClr val="dk1"/>
                          </a:solidFill>
                          <a:latin typeface="Arial" panose="020B0604020202020204" pitchFamily="34" charset="0"/>
                          <a:ea typeface="Open Sans"/>
                          <a:cs typeface="Arial" panose="020B0604020202020204" pitchFamily="34" charset="0"/>
                          <a:sym typeface="Open Sans"/>
                        </a:rPr>
                        <a:t> jabatan setingkat lebih rendah selama 12 bulan </a:t>
                      </a:r>
                      <a:endParaRPr sz="2000" dirty="0">
                        <a:solidFill>
                          <a:schemeClr val="dk1"/>
                        </a:solidFill>
                        <a:latin typeface="Arial" panose="020B0604020202020204" pitchFamily="34" charset="0"/>
                        <a:ea typeface="Open Sans"/>
                        <a:cs typeface="Arial" panose="020B0604020202020204" pitchFamily="34" charset="0"/>
                        <a:sym typeface="Open Sans"/>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2000" dirty="0">
                          <a:solidFill>
                            <a:schemeClr val="dk1"/>
                          </a:solidFill>
                          <a:latin typeface="Arial" panose="020B0604020202020204" pitchFamily="34" charset="0"/>
                          <a:ea typeface="Open Sans"/>
                          <a:cs typeface="Arial" panose="020B0604020202020204" pitchFamily="34" charset="0"/>
                          <a:sym typeface="Open Sans"/>
                        </a:rPr>
                        <a:t>Pembebasan</a:t>
                      </a:r>
                      <a:r>
                        <a:rPr lang="en" sz="2000" baseline="0" dirty="0">
                          <a:solidFill>
                            <a:schemeClr val="dk1"/>
                          </a:solidFill>
                          <a:latin typeface="Arial" panose="020B0604020202020204" pitchFamily="34" charset="0"/>
                          <a:ea typeface="Open Sans"/>
                          <a:cs typeface="Arial" panose="020B0604020202020204" pitchFamily="34" charset="0"/>
                          <a:sym typeface="Open Sans"/>
                        </a:rPr>
                        <a:t> dari jabatannya menjadi jabatan pelaksana selama 12 bulan</a:t>
                      </a:r>
                      <a:endParaRPr sz="2000" dirty="0">
                        <a:solidFill>
                          <a:schemeClr val="dk1"/>
                        </a:solidFill>
                        <a:latin typeface="Arial" panose="020B0604020202020204" pitchFamily="34" charset="0"/>
                        <a:ea typeface="Open Sans"/>
                        <a:cs typeface="Arial" panose="020B0604020202020204" pitchFamily="34" charset="0"/>
                        <a:sym typeface="Open Sans"/>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2000" dirty="0">
                          <a:solidFill>
                            <a:schemeClr val="dk1"/>
                          </a:solidFill>
                          <a:latin typeface="Arial" panose="020B0604020202020204" pitchFamily="34" charset="0"/>
                          <a:ea typeface="Open Sans"/>
                          <a:cs typeface="Arial" panose="020B0604020202020204" pitchFamily="34" charset="0"/>
                          <a:sym typeface="Open Sans"/>
                        </a:rPr>
                        <a:t>Pemberhentian</a:t>
                      </a:r>
                      <a:r>
                        <a:rPr lang="en" sz="2000" baseline="0" dirty="0">
                          <a:solidFill>
                            <a:schemeClr val="dk1"/>
                          </a:solidFill>
                          <a:latin typeface="Arial" panose="020B0604020202020204" pitchFamily="34" charset="0"/>
                          <a:ea typeface="Open Sans"/>
                          <a:cs typeface="Arial" panose="020B0604020202020204" pitchFamily="34" charset="0"/>
                          <a:sym typeface="Open Sans"/>
                        </a:rPr>
                        <a:t> dengan hormat tidak atas permintaan sendiri sebagai PNS</a:t>
                      </a:r>
                      <a:endParaRPr sz="2000" dirty="0">
                        <a:solidFill>
                          <a:schemeClr val="dk1"/>
                        </a:solidFill>
                        <a:latin typeface="Arial" panose="020B0604020202020204" pitchFamily="34" charset="0"/>
                        <a:ea typeface="Open Sans"/>
                        <a:cs typeface="Arial" panose="020B0604020202020204" pitchFamily="34" charset="0"/>
                        <a:sym typeface="Open Sans"/>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953000" y="214741"/>
            <a:ext cx="10286000" cy="581600"/>
          </a:xfrm>
        </p:spPr>
        <p:txBody>
          <a:bodyPr>
            <a:normAutofit fontScale="90000"/>
          </a:bodyPr>
          <a:lstStyle/>
          <a:p>
            <a:r>
              <a:rPr lang="en-US" b="1" u="sng" dirty="0"/>
              <a:t>Tingkat </a:t>
            </a:r>
            <a:r>
              <a:rPr lang="en-US" b="1" u="sng" dirty="0" err="1"/>
              <a:t>dan</a:t>
            </a:r>
            <a:r>
              <a:rPr lang="en-US" b="1" u="sng" dirty="0"/>
              <a:t> </a:t>
            </a:r>
            <a:r>
              <a:rPr lang="en-US" b="1" u="sng" dirty="0" err="1"/>
              <a:t>Jenis</a:t>
            </a:r>
            <a:r>
              <a:rPr lang="en-US" b="1" u="sng" dirty="0"/>
              <a:t> </a:t>
            </a:r>
            <a:r>
              <a:rPr lang="en-US" b="1" u="sng" dirty="0" err="1"/>
              <a:t>Hukuman</a:t>
            </a:r>
            <a:r>
              <a:rPr lang="en-US" b="1" u="sng" dirty="0"/>
              <a:t> </a:t>
            </a:r>
            <a:r>
              <a:rPr lang="en-US" b="1" u="sng" dirty="0" err="1"/>
              <a:t>Disiplin</a:t>
            </a:r>
            <a:endParaRPr lang="en-US" b="1" u="sng" dirty="0"/>
          </a:p>
        </p:txBody>
      </p:sp>
    </p:spTree>
  </p:cSld>
  <p:clrMapOvr>
    <a:masterClrMapping/>
  </p:clrMapOvr>
  <p:transition spd="slow">
    <p:wheel spokes="3"/>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1" name="Google Shape;721;p54"/>
          <p:cNvSpPr txBox="1">
            <a:spLocks noGrp="1"/>
          </p:cNvSpPr>
          <p:nvPr>
            <p:ph type="title"/>
          </p:nvPr>
        </p:nvSpPr>
        <p:spPr>
          <a:xfrm>
            <a:off x="437805" y="2380651"/>
            <a:ext cx="6420660" cy="2467087"/>
          </a:xfrm>
          <a:prstGeom prst="rect">
            <a:avLst/>
          </a:prstGeom>
        </p:spPr>
        <p:txBody>
          <a:bodyPr spcFirstLastPara="1" vert="horz" wrap="square" lIns="121900" tIns="121900" rIns="121900" bIns="121900" rtlCol="0" anchor="ctr" anchorCtr="0">
            <a:noAutofit/>
          </a:bodyPr>
          <a:lstStyle/>
          <a:p>
            <a:pPr lvl="0"/>
            <a:r>
              <a:rPr lang="en-US" dirty="0" err="1"/>
              <a:t>Penerapan</a:t>
            </a:r>
            <a:r>
              <a:rPr lang="en-US" dirty="0"/>
              <a:t> </a:t>
            </a:r>
            <a:r>
              <a:rPr lang="en-US" dirty="0" err="1"/>
              <a:t>Hukuman</a:t>
            </a:r>
            <a:r>
              <a:rPr lang="en-US" dirty="0"/>
              <a:t> </a:t>
            </a:r>
            <a:r>
              <a:rPr lang="en-US" dirty="0" err="1"/>
              <a:t>Disiplin</a:t>
            </a:r>
            <a:r>
              <a:rPr lang="en-US" dirty="0"/>
              <a:t> </a:t>
            </a:r>
            <a:br>
              <a:rPr lang="en-US" dirty="0"/>
            </a:br>
            <a:r>
              <a:rPr lang="en-US" dirty="0" err="1"/>
              <a:t>terhadap</a:t>
            </a:r>
            <a:r>
              <a:rPr lang="en-US" dirty="0"/>
              <a:t> </a:t>
            </a:r>
            <a:r>
              <a:rPr lang="en-US" dirty="0" err="1"/>
              <a:t>Pelanggaran</a:t>
            </a:r>
            <a:r>
              <a:rPr lang="en-US" dirty="0"/>
              <a:t> </a:t>
            </a:r>
            <a:r>
              <a:rPr lang="en-US" dirty="0" err="1"/>
              <a:t>Kewajiban</a:t>
            </a:r>
            <a:r>
              <a:rPr lang="en-US" dirty="0"/>
              <a:t> </a:t>
            </a:r>
            <a:r>
              <a:rPr lang="en-US" dirty="0" err="1"/>
              <a:t>dan</a:t>
            </a:r>
            <a:r>
              <a:rPr lang="en-US" dirty="0"/>
              <a:t> </a:t>
            </a:r>
            <a:r>
              <a:rPr lang="en-US" dirty="0" err="1"/>
              <a:t>Pelanggaran</a:t>
            </a:r>
            <a:r>
              <a:rPr lang="en-US" dirty="0"/>
              <a:t> </a:t>
            </a:r>
            <a:r>
              <a:rPr lang="en-US" dirty="0" err="1"/>
              <a:t>Larangan</a:t>
            </a:r>
            <a:br>
              <a:rPr lang="en-US" dirty="0"/>
            </a:br>
            <a:endParaRPr dirty="0"/>
          </a:p>
        </p:txBody>
      </p:sp>
      <p:sp>
        <p:nvSpPr>
          <p:cNvPr id="722" name="Google Shape;722;p54"/>
          <p:cNvSpPr txBox="1">
            <a:spLocks noGrp="1"/>
          </p:cNvSpPr>
          <p:nvPr>
            <p:ph type="title" idx="2"/>
          </p:nvPr>
        </p:nvSpPr>
        <p:spPr>
          <a:xfrm>
            <a:off x="7613200" y="2029900"/>
            <a:ext cx="2629600" cy="2268800"/>
          </a:xfrm>
          <a:prstGeom prst="rect">
            <a:avLst/>
          </a:prstGeom>
        </p:spPr>
        <p:txBody>
          <a:bodyPr spcFirstLastPara="1" vert="horz" wrap="square" lIns="121900" tIns="121900" rIns="121900" bIns="121900" rtlCol="0" anchor="ctr" anchorCtr="0">
            <a:noAutofit/>
          </a:bodyPr>
          <a:lstStyle/>
          <a:p>
            <a:r>
              <a:rPr lang="en" dirty="0"/>
              <a:t>02</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ABD9-4511-4455-9306-122AFB03FE81}"/>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832DFCD8-6393-4A0C-B0AC-BFF7A3373712}"/>
              </a:ext>
            </a:extLst>
          </p:cNvPr>
          <p:cNvSpPr>
            <a:spLocks noGrp="1"/>
          </p:cNvSpPr>
          <p:nvPr>
            <p:ph type="subTitle" idx="1"/>
          </p:nvPr>
        </p:nvSpPr>
        <p:spPr/>
        <p:txBody>
          <a:bodyPr/>
          <a:lstStyle/>
          <a:p>
            <a:endParaRPr lang="en-US"/>
          </a:p>
        </p:txBody>
      </p:sp>
      <p:grpSp>
        <p:nvGrpSpPr>
          <p:cNvPr id="5" name="Group 4">
            <a:extLst>
              <a:ext uri="{FF2B5EF4-FFF2-40B4-BE49-F238E27FC236}">
                <a16:creationId xmlns:a16="http://schemas.microsoft.com/office/drawing/2014/main" id="{A79CA5C2-FF8A-468B-8B5D-9F47EAD6A7F3}"/>
              </a:ext>
            </a:extLst>
          </p:cNvPr>
          <p:cNvGrpSpPr/>
          <p:nvPr/>
        </p:nvGrpSpPr>
        <p:grpSpPr>
          <a:xfrm>
            <a:off x="533400" y="391349"/>
            <a:ext cx="11328400" cy="6047551"/>
            <a:chOff x="0" y="0"/>
            <a:chExt cx="6002986" cy="4076755"/>
          </a:xfrm>
        </p:grpSpPr>
        <p:pic>
          <p:nvPicPr>
            <p:cNvPr id="6" name="Picture 5">
              <a:extLst>
                <a:ext uri="{FF2B5EF4-FFF2-40B4-BE49-F238E27FC236}">
                  <a16:creationId xmlns:a16="http://schemas.microsoft.com/office/drawing/2014/main" id="{B47B0D0A-5640-4586-863C-F547E2D2953E}"/>
                </a:ext>
              </a:extLst>
            </p:cNvPr>
            <p:cNvPicPr>
              <a:picLocks noChangeAspect="1"/>
            </p:cNvPicPr>
            <p:nvPr/>
          </p:nvPicPr>
          <p:blipFill rotWithShape="1">
            <a:blip r:embed="rId2">
              <a:extLst>
                <a:ext uri="{28A0092B-C50C-407E-A947-70E740481C1C}">
                  <a14:useLocalDpi xmlns:a14="http://schemas.microsoft.com/office/drawing/2010/main" val="0"/>
                </a:ext>
              </a:extLst>
            </a:blip>
            <a:srcRect b="10576"/>
            <a:stretch/>
          </p:blipFill>
          <p:spPr bwMode="auto">
            <a:xfrm>
              <a:off x="7951" y="0"/>
              <a:ext cx="5943600" cy="298958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54CA625-58C4-4D8A-AEFD-BC97B197E1D0}"/>
                </a:ext>
              </a:extLst>
            </p:cNvPr>
            <p:cNvPicPr>
              <a:picLocks noChangeAspect="1"/>
            </p:cNvPicPr>
            <p:nvPr/>
          </p:nvPicPr>
          <p:blipFill rotWithShape="1">
            <a:blip r:embed="rId3">
              <a:extLst>
                <a:ext uri="{28A0092B-C50C-407E-A947-70E740481C1C}">
                  <a14:useLocalDpi xmlns:a14="http://schemas.microsoft.com/office/drawing/2010/main" val="0"/>
                </a:ext>
              </a:extLst>
            </a:blip>
            <a:srcRect t="20755" b="52910"/>
            <a:stretch/>
          </p:blipFill>
          <p:spPr bwMode="auto">
            <a:xfrm>
              <a:off x="0" y="2973788"/>
              <a:ext cx="5943600" cy="887730"/>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DD2960C-91BC-4EA6-A5FF-C670A81E314F}"/>
                </a:ext>
              </a:extLst>
            </p:cNvPr>
            <p:cNvPicPr>
              <a:picLocks noChangeAspect="1"/>
            </p:cNvPicPr>
            <p:nvPr/>
          </p:nvPicPr>
          <p:blipFill rotWithShape="1">
            <a:blip r:embed="rId4">
              <a:extLst>
                <a:ext uri="{28A0092B-C50C-407E-A947-70E740481C1C}">
                  <a14:useLocalDpi xmlns:a14="http://schemas.microsoft.com/office/drawing/2010/main" val="0"/>
                </a:ext>
              </a:extLst>
            </a:blip>
            <a:srcRect l="1" t="93923" r="-787"/>
            <a:stretch/>
          </p:blipFill>
          <p:spPr bwMode="auto">
            <a:xfrm>
              <a:off x="7951" y="3872285"/>
              <a:ext cx="5995035" cy="20447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678601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1130</TotalTime>
  <Words>1220</Words>
  <Application>Microsoft Office PowerPoint</Application>
  <PresentationFormat>Widescreen</PresentationFormat>
  <Paragraphs>98</Paragraphs>
  <Slides>54</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Aharoni</vt:lpstr>
      <vt:lpstr>Arial</vt:lpstr>
      <vt:lpstr>Bookman Old Style</vt:lpstr>
      <vt:lpstr>Calibri</vt:lpstr>
      <vt:lpstr>Copperplate Gothic Bold</vt:lpstr>
      <vt:lpstr>Corbel</vt:lpstr>
      <vt:lpstr>Lato</vt:lpstr>
      <vt:lpstr>Nanum Myeongjo</vt:lpstr>
      <vt:lpstr>Open Sans</vt:lpstr>
      <vt:lpstr>Playfair Display</vt:lpstr>
      <vt:lpstr>Wingdings</vt:lpstr>
      <vt:lpstr>Parallax</vt:lpstr>
      <vt:lpstr>MATERI BIDANG DISIPLIN DAN KORPRI </vt:lpstr>
      <vt:lpstr>I.SUB BIDANG DISIPLIN </vt:lpstr>
      <vt:lpstr>Peraturan Pemerintah Nomor 94 Tahun 2021 Tentang  Disiplin PNS</vt:lpstr>
      <vt:lpstr>PowerPoint Presentation</vt:lpstr>
      <vt:lpstr>01</vt:lpstr>
      <vt:lpstr>Tingkat dan Jenis Hukuman Disiplin</vt:lpstr>
      <vt:lpstr>Tingkat dan Jenis Hukuman Disiplin</vt:lpstr>
      <vt:lpstr>Penerapan Hukuman Disiplin  terhadap Pelanggaran Kewajiban dan Pelanggaran Larangan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Pejabat yang Berwenang Menghukum</vt:lpstr>
      <vt:lpstr>PowerPoint Presentation</vt:lpstr>
      <vt:lpstr>PowerPoint Presentation</vt:lpstr>
      <vt:lpstr>Proses Penjatuhan Hukuman Disiplin</vt:lpstr>
      <vt:lpstr>       PEMANGGILAN  PNS yang diduga melakukan Pelanggaran Disiplin, dipanggil secara tertulis oleh atasan langsung untuk dilakukan pemeriksaan dengan rentang waktu 7 hari kerja.  Apabila setelah dilakukan pemanggilan sebanyak 2 kali, yang bersangkutan tidak hadir juga, maka Pejabat yang Berwenang Menghukum menjatuhan Hukuman Disiplin berdasarkan alat bukti dan keterangan yang ada tanpa dilakukan pemeriksaan  Atasan langsung yang tidak melakukan pemanggilan, dan pemeriksaan terhadap PNS yang diduga melakukan Pelanggaran Disiplin, dan/ atau melaporkan hasil pemeriksaan kepada Pejabat yang Berwenang Menghukum dijatuhi Hukuman Disiplin  </vt:lpstr>
      <vt:lpstr>       PEMERIKSAAN  Pelanggaran terhadap kewajiban dan/atau larangan dengan hukuman disiplin sedang dapat dilakukan pemeriksaan oleh tim pemeriksa, sedangkan pelanggaran terhadap kewajiban dan/atau larangan dengan hukuman disiplin berat dilakukan oleh tim pemeriksa   Tim pemeriksa terdiri dari atasan langsung, unsur pengawasan dan unsur kepegawaian  Tim pemeriksa dibentuk oleh PPK atau pejabat lain yang ditunjuk  Atasan langsung wajib melakukan pemeriksaan terdahap PNS yang diduga melakukan pelanggaran disiplin sebelum PNS dijatuhi hukuman disiplin  Hasil Pemeriksaan dituangkan dalam bentuk BAP   </vt:lpstr>
      <vt:lpstr>  </vt:lpstr>
      <vt:lpstr> PROSES PENANGANAN PNS YANG MELAKUKAN TINDAK PIDANA UMUM</vt:lpstr>
      <vt:lpstr>LANJUTAN PROSES ….</vt:lpstr>
      <vt:lpstr>PowerPoint Presentation</vt:lpstr>
      <vt:lpstr> PROSES PENANGANAN PNS YANG MELAKUKAN TINDAK PIDANA KORUPSI/LAINNYA DALAM JABATAN</vt:lpstr>
      <vt:lpstr>2.PENANGANAN PERCERAIAN PNS</vt:lpstr>
      <vt:lpstr>PowerPoint Presentation</vt:lpstr>
      <vt:lpstr>II.SUB BIDANG KESRA </vt:lpstr>
      <vt:lpstr>RUMUSAN TUGAS SUB BIDANG KESEJAHTERAAN PEGAWAI</vt:lpstr>
      <vt:lpstr>DASAR HUKUM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III.SUB BIDANG KORPRI </vt:lpstr>
      <vt:lpstr>RUMUSAN TUGAS  SUB BIDANG KORPRI</vt:lpstr>
      <vt:lpstr>PowerPoint Presentation</vt:lpstr>
      <vt:lpstr>PowerPoint Presentation</vt:lpstr>
      <vt:lpstr>PowerPoint Presentation</vt:lpstr>
      <vt:lpstr>PowerPoint Presentation</vt:lpstr>
      <vt:lpstr>PowerPoint Presentation</vt:lpstr>
      <vt:lpstr>SEKIAN DAN 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TUPOKSI SUB BIDANG DISIPLIN</dc:title>
  <dc:creator>HP</dc:creator>
  <cp:lastModifiedBy>Disiplin</cp:lastModifiedBy>
  <cp:revision>140</cp:revision>
  <cp:lastPrinted>2022-07-04T03:24:29Z</cp:lastPrinted>
  <dcterms:created xsi:type="dcterms:W3CDTF">2020-03-03T02:39:01Z</dcterms:created>
  <dcterms:modified xsi:type="dcterms:W3CDTF">2022-07-04T03:28:50Z</dcterms:modified>
</cp:coreProperties>
</file>