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14"/>
  </p:notesMasterIdLst>
  <p:sldIdLst>
    <p:sldId id="419" r:id="rId3"/>
    <p:sldId id="300" r:id="rId4"/>
    <p:sldId id="262" r:id="rId5"/>
    <p:sldId id="276" r:id="rId6"/>
    <p:sldId id="278" r:id="rId7"/>
    <p:sldId id="274" r:id="rId8"/>
    <p:sldId id="275" r:id="rId9"/>
    <p:sldId id="268" r:id="rId10"/>
    <p:sldId id="265" r:id="rId11"/>
    <p:sldId id="291" r:id="rId12"/>
    <p:sldId id="41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PENDIDIKAN</a:t>
            </a:r>
            <a:r>
              <a:rPr lang="en-US" baseline="0"/>
              <a:t> </a:t>
            </a:r>
            <a:r>
              <a:rPr lang="en-US"/>
              <a:t>PNS PROVINSI NTT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Sheet1!$I$22:$I$30</c:f>
              <c:strCache>
                <c:ptCount val="8"/>
                <c:pt idx="0">
                  <c:v>(-) Kurang efektif membangun aliansi, hubungan eksternal yang dibangun sebatas pada Batasan tanggung jawab, bukan kepada inisiasi pribadi.</c:v>
                </c:pt>
                <c:pt idx="1">
                  <c:v>Menyampaikan ide secara persuasive sehingga mudah untuk dipahami</c:v>
                </c:pt>
                <c:pt idx="2">
                  <c:v>(-) Kurang optimal mengembangkan metode kerja di luar bidang yang dikuasai. Butuh dorongan dan petunjuk detail</c:v>
                </c:pt>
                <c:pt idx="3">
                  <c:v>(-) Upaya aktif perbaikan pelayanan terbatas pada tugas dan tanggung jawab saja. Perlu meningkatkankan pemalahaman lintas bidang untuk pemenuhan yang lebih baik</c:v>
                </c:pt>
                <c:pt idx="4">
                  <c:v>(-) Kurang optimal dalam memberikan arahan yang detail</c:v>
                </c:pt>
                <c:pt idx="5">
                  <c:v>(-) Kurang pada antisipasi perubahan, sebatas responsive</c:v>
                </c:pt>
                <c:pt idx="6">
                  <c:v>Pertimbangan yang cukup dalam membuat keputusan</c:v>
                </c:pt>
                <c:pt idx="7">
                  <c:v>(+) Promosi meski tidak optimal, hanya sebatas kepentingan bergaul dan berorganisasi.</c:v>
                </c:pt>
              </c:strCache>
            </c:strRef>
          </c:cat>
          <c:val>
            <c:numRef>
              <c:f>Sheet1!$J$22:$J$30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0-E57C-43AE-94D2-C66FE5F616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3038520"/>
        <c:axId val="333039696"/>
      </c:barChart>
      <c:catAx>
        <c:axId val="333038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3039696"/>
        <c:crosses val="autoZero"/>
        <c:auto val="1"/>
        <c:lblAlgn val="ctr"/>
        <c:lblOffset val="100"/>
        <c:noMultiLvlLbl val="0"/>
      </c:catAx>
      <c:valAx>
        <c:axId val="333039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3038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2E65-4E57-8192-B78B11FDBCAC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2E65-4E57-8192-B78B11FDBCA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E65-4E57-8192-B78B11FDBC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BA39-40DE-B5CA-8C1117F29DBC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BA39-40DE-B5CA-8C1117F29DB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39-40DE-B5CA-8C1117F29D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21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EA8A-4756-A851-84133C44BB52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EA8A-4756-A851-84133C44BB5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8A-4756-A851-84133C44BB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1-E648-4040-9EB8-4926C5BA1BE1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E648-4040-9EB8-4926C5BA1BE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48-4040-9EB8-4926C5BA1B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4732-4DD2-A1FA-98F69C9B3F0F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4732-4DD2-A1FA-98F69C9B3F0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32-4DD2-A1FA-98F69C9B3F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1-2A78-4933-80D8-B88612A0A53B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2A78-4933-80D8-B88612A0A53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78-4933-80D8-B88612A0A5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image" Target="../media/image12.jp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4.jp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image" Target="../media/image12.jp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421D77-D9DC-4496-BCA7-DBFD32314ABA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A3DBC5E-8CD0-4980-B130-B71A3DEB72B5}">
      <dgm:prSet custT="1"/>
      <dgm:spPr/>
      <dgm:t>
        <a:bodyPr/>
        <a:lstStyle/>
        <a:p>
          <a:pPr rtl="0"/>
          <a:r>
            <a:rPr lang="id-ID" sz="1400"/>
            <a:t>Pertumbuhan dan Pemerataan Pembangunan Yang Mempertimbangkan Daya Dukung Lingkungan;</a:t>
          </a:r>
          <a:endParaRPr lang="en-US" sz="1400"/>
        </a:p>
      </dgm:t>
    </dgm:pt>
    <dgm:pt modelId="{6F2E2C86-8447-4C2E-98C2-C654768D2903}" type="parTrans" cxnId="{F8C9DFFD-8BA9-4DEF-A37C-43E9F937CBC4}">
      <dgm:prSet/>
      <dgm:spPr/>
      <dgm:t>
        <a:bodyPr/>
        <a:lstStyle/>
        <a:p>
          <a:endParaRPr lang="en-US" sz="2400"/>
        </a:p>
      </dgm:t>
    </dgm:pt>
    <dgm:pt modelId="{718092CF-BB92-49FA-B8ED-CBDF7710B590}" type="sibTrans" cxnId="{F8C9DFFD-8BA9-4DEF-A37C-43E9F937CBC4}">
      <dgm:prSet/>
      <dgm:spPr/>
      <dgm:t>
        <a:bodyPr/>
        <a:lstStyle/>
        <a:p>
          <a:endParaRPr lang="en-US" sz="2400"/>
        </a:p>
      </dgm:t>
    </dgm:pt>
    <dgm:pt modelId="{E7E037FF-5D42-46D2-8E4E-6B2018576395}">
      <dgm:prSet custT="1"/>
      <dgm:spPr/>
      <dgm:t>
        <a:bodyPr/>
        <a:lstStyle/>
        <a:p>
          <a:pPr rtl="0"/>
          <a:r>
            <a:rPr lang="id-ID" sz="1400"/>
            <a:t>Produktivitas dan Daya Saing Ekonomi Petani, Peternak dan Nelayan Yang Berkelanjutan;</a:t>
          </a:r>
          <a:endParaRPr lang="en-US" sz="1400"/>
        </a:p>
      </dgm:t>
    </dgm:pt>
    <dgm:pt modelId="{6B02BEAE-71FC-4EF0-8682-6D2D6F9A65C1}" type="parTrans" cxnId="{042AD80C-539E-42F2-B628-2DEE03D421C2}">
      <dgm:prSet/>
      <dgm:spPr/>
      <dgm:t>
        <a:bodyPr/>
        <a:lstStyle/>
        <a:p>
          <a:endParaRPr lang="en-US" sz="2400"/>
        </a:p>
      </dgm:t>
    </dgm:pt>
    <dgm:pt modelId="{5BBAA041-0398-487A-8C8D-24C05580AEDF}" type="sibTrans" cxnId="{042AD80C-539E-42F2-B628-2DEE03D421C2}">
      <dgm:prSet/>
      <dgm:spPr/>
      <dgm:t>
        <a:bodyPr/>
        <a:lstStyle/>
        <a:p>
          <a:endParaRPr lang="en-US" sz="2400"/>
        </a:p>
      </dgm:t>
    </dgm:pt>
    <dgm:pt modelId="{8A9897E5-EDBD-4137-932F-561FC2E83C58}">
      <dgm:prSet custT="1"/>
      <dgm:spPr/>
      <dgm:t>
        <a:bodyPr/>
        <a:lstStyle/>
        <a:p>
          <a:pPr rtl="0"/>
          <a:r>
            <a:rPr lang="id-ID" sz="1400"/>
            <a:t>Percepatan Penanggulangan Kemiskinan dan Masalah Sosial;</a:t>
          </a:r>
          <a:endParaRPr lang="en-US" sz="1400"/>
        </a:p>
      </dgm:t>
    </dgm:pt>
    <dgm:pt modelId="{F3D4DCA7-3658-4958-9F00-E7DAEB4F6583}" type="parTrans" cxnId="{3626D0A7-FE97-4CF7-B76C-2069F5EE8DD7}">
      <dgm:prSet/>
      <dgm:spPr/>
      <dgm:t>
        <a:bodyPr/>
        <a:lstStyle/>
        <a:p>
          <a:endParaRPr lang="en-US" sz="2400"/>
        </a:p>
      </dgm:t>
    </dgm:pt>
    <dgm:pt modelId="{69C228A5-06BE-4455-8339-8411B25C78D4}" type="sibTrans" cxnId="{3626D0A7-FE97-4CF7-B76C-2069F5EE8DD7}">
      <dgm:prSet/>
      <dgm:spPr/>
      <dgm:t>
        <a:bodyPr/>
        <a:lstStyle/>
        <a:p>
          <a:endParaRPr lang="en-US" sz="2400"/>
        </a:p>
      </dgm:t>
    </dgm:pt>
    <dgm:pt modelId="{D704AFE0-2C43-473D-A75F-9561CDEEFB09}">
      <dgm:prSet custT="1"/>
      <dgm:spPr/>
      <dgm:t>
        <a:bodyPr/>
        <a:lstStyle/>
        <a:p>
          <a:pPr rtl="0"/>
          <a:r>
            <a:rPr lang="id-ID" sz="1400"/>
            <a:t>Penanggulangan Bencana dan Adaptasi Perubahan Iklim;</a:t>
          </a:r>
          <a:endParaRPr lang="en-US" sz="1400"/>
        </a:p>
      </dgm:t>
    </dgm:pt>
    <dgm:pt modelId="{66D64FAF-76A7-4587-903B-32823FFA6BF1}" type="parTrans" cxnId="{4AAC2DF8-1BC9-44E6-9AFE-445EFFBAA34E}">
      <dgm:prSet/>
      <dgm:spPr/>
      <dgm:t>
        <a:bodyPr/>
        <a:lstStyle/>
        <a:p>
          <a:endParaRPr lang="en-US" sz="2400"/>
        </a:p>
      </dgm:t>
    </dgm:pt>
    <dgm:pt modelId="{A5B675BE-A196-4818-9051-2E1A4D0B44DC}" type="sibTrans" cxnId="{4AAC2DF8-1BC9-44E6-9AFE-445EFFBAA34E}">
      <dgm:prSet/>
      <dgm:spPr/>
      <dgm:t>
        <a:bodyPr/>
        <a:lstStyle/>
        <a:p>
          <a:endParaRPr lang="en-US" sz="2400"/>
        </a:p>
      </dgm:t>
    </dgm:pt>
    <dgm:pt modelId="{96B07BBC-228A-450E-83AB-C08993CD2A21}">
      <dgm:prSet custT="1"/>
      <dgm:spPr/>
      <dgm:t>
        <a:bodyPr/>
        <a:lstStyle/>
        <a:p>
          <a:pPr rtl="0"/>
          <a:r>
            <a:rPr lang="id-ID" sz="1400"/>
            <a:t>Peningkatan Kualitas Hidup Masyarakat NTT;</a:t>
          </a:r>
          <a:endParaRPr lang="en-US" sz="1400"/>
        </a:p>
      </dgm:t>
    </dgm:pt>
    <dgm:pt modelId="{F3603DD8-007F-4EEB-AB75-ADB6A053EBBC}" type="parTrans" cxnId="{1F5ED7E5-0FF1-4E22-8EF5-23E95B5703DE}">
      <dgm:prSet/>
      <dgm:spPr/>
      <dgm:t>
        <a:bodyPr/>
        <a:lstStyle/>
        <a:p>
          <a:endParaRPr lang="en-US" sz="2400"/>
        </a:p>
      </dgm:t>
    </dgm:pt>
    <dgm:pt modelId="{B3DB8CA6-DA41-4D28-A0D4-974B6B2BF7C7}" type="sibTrans" cxnId="{1F5ED7E5-0FF1-4E22-8EF5-23E95B5703DE}">
      <dgm:prSet/>
      <dgm:spPr/>
      <dgm:t>
        <a:bodyPr/>
        <a:lstStyle/>
        <a:p>
          <a:endParaRPr lang="en-US" sz="2400"/>
        </a:p>
      </dgm:t>
    </dgm:pt>
    <dgm:pt modelId="{CB0DB2B7-7BD4-4EA8-9AC9-36F85E9239FC}">
      <dgm:prSet custT="1"/>
      <dgm:spPr/>
      <dgm:t>
        <a:bodyPr/>
        <a:lstStyle/>
        <a:p>
          <a:pPr rtl="0"/>
          <a:r>
            <a:rPr lang="id-ID" sz="1400"/>
            <a:t>Reformasi Birokrasi;</a:t>
          </a:r>
          <a:endParaRPr lang="en-US" sz="1400"/>
        </a:p>
      </dgm:t>
    </dgm:pt>
    <dgm:pt modelId="{3548F8ED-6670-4739-A818-19F0BF807CC0}" type="parTrans" cxnId="{53D89AA3-FCFA-4F4A-B65B-B757FB90F946}">
      <dgm:prSet/>
      <dgm:spPr/>
      <dgm:t>
        <a:bodyPr/>
        <a:lstStyle/>
        <a:p>
          <a:endParaRPr lang="en-US" sz="2400"/>
        </a:p>
      </dgm:t>
    </dgm:pt>
    <dgm:pt modelId="{228CF6E4-8DA7-448F-ADD1-CE190B080709}" type="sibTrans" cxnId="{53D89AA3-FCFA-4F4A-B65B-B757FB90F946}">
      <dgm:prSet/>
      <dgm:spPr/>
      <dgm:t>
        <a:bodyPr/>
        <a:lstStyle/>
        <a:p>
          <a:endParaRPr lang="en-US" sz="2400"/>
        </a:p>
      </dgm:t>
    </dgm:pt>
    <dgm:pt modelId="{374B5A20-27E3-4032-ACBE-D455C4072BE0}">
      <dgm:prSet custT="1"/>
      <dgm:spPr/>
      <dgm:t>
        <a:bodyPr/>
        <a:lstStyle/>
        <a:p>
          <a:pPr rtl="0"/>
          <a:r>
            <a:rPr lang="id-ID" sz="1400"/>
            <a:t>Dampak Covid 19.</a:t>
          </a:r>
          <a:endParaRPr lang="en-US" sz="1400"/>
        </a:p>
      </dgm:t>
    </dgm:pt>
    <dgm:pt modelId="{0E180FE7-C05D-4BFC-8E66-451E186EB185}" type="parTrans" cxnId="{5483CF12-37B2-4E74-B5F6-90B8ABC71F76}">
      <dgm:prSet/>
      <dgm:spPr/>
      <dgm:t>
        <a:bodyPr/>
        <a:lstStyle/>
        <a:p>
          <a:endParaRPr lang="en-US" sz="2400"/>
        </a:p>
      </dgm:t>
    </dgm:pt>
    <dgm:pt modelId="{89DCD235-FD24-454C-8588-955BE9A813E8}" type="sibTrans" cxnId="{5483CF12-37B2-4E74-B5F6-90B8ABC71F76}">
      <dgm:prSet/>
      <dgm:spPr/>
      <dgm:t>
        <a:bodyPr/>
        <a:lstStyle/>
        <a:p>
          <a:endParaRPr lang="en-US" sz="2400"/>
        </a:p>
      </dgm:t>
    </dgm:pt>
    <dgm:pt modelId="{92810BA5-1043-4B20-8CF7-2BDE5336AD74}" type="pres">
      <dgm:prSet presAssocID="{9F421D77-D9DC-4496-BCA7-DBFD32314ABA}" presName="compositeShape" presStyleCnt="0">
        <dgm:presLayoutVars>
          <dgm:chMax val="7"/>
          <dgm:dir/>
          <dgm:resizeHandles val="exact"/>
        </dgm:presLayoutVars>
      </dgm:prSet>
      <dgm:spPr/>
    </dgm:pt>
    <dgm:pt modelId="{D5195376-0B26-4BFF-9EF6-89CA2AD1FC0D}" type="pres">
      <dgm:prSet presAssocID="{2A3DBC5E-8CD0-4980-B130-B71A3DEB72B5}" presName="circ1" presStyleLbl="vennNode1" presStyleIdx="0" presStyleCnt="7"/>
      <dgm:spPr/>
    </dgm:pt>
    <dgm:pt modelId="{E9576D31-2511-481F-BA0A-2E7CFE2886C9}" type="pres">
      <dgm:prSet presAssocID="{2A3DBC5E-8CD0-4980-B130-B71A3DEB72B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F711229-FFC4-4A21-ACCA-E0211D716E3A}" type="pres">
      <dgm:prSet presAssocID="{E7E037FF-5D42-46D2-8E4E-6B2018576395}" presName="circ2" presStyleLbl="vennNode1" presStyleIdx="1" presStyleCnt="7"/>
      <dgm:spPr/>
    </dgm:pt>
    <dgm:pt modelId="{C473D86E-71B1-4330-9A53-CDFE7F257D04}" type="pres">
      <dgm:prSet presAssocID="{E7E037FF-5D42-46D2-8E4E-6B201857639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54F54CA-273E-4F68-96FD-55B3199FCFE2}" type="pres">
      <dgm:prSet presAssocID="{8A9897E5-EDBD-4137-932F-561FC2E83C58}" presName="circ3" presStyleLbl="vennNode1" presStyleIdx="2" presStyleCnt="7"/>
      <dgm:spPr/>
    </dgm:pt>
    <dgm:pt modelId="{2AE8F4A4-E6F8-4F90-97A8-DEB9895D3863}" type="pres">
      <dgm:prSet presAssocID="{8A9897E5-EDBD-4137-932F-561FC2E83C5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44FE7E3-E279-4027-82B1-5B1033F1B067}" type="pres">
      <dgm:prSet presAssocID="{D704AFE0-2C43-473D-A75F-9561CDEEFB09}" presName="circ4" presStyleLbl="vennNode1" presStyleIdx="3" presStyleCnt="7"/>
      <dgm:spPr/>
    </dgm:pt>
    <dgm:pt modelId="{379AB46D-3AB4-4CC8-B50A-35FFBE2C7FB9}" type="pres">
      <dgm:prSet presAssocID="{D704AFE0-2C43-473D-A75F-9561CDEEFB09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511BB14-AA0A-41A7-9D9A-9A808E0C9CFA}" type="pres">
      <dgm:prSet presAssocID="{96B07BBC-228A-450E-83AB-C08993CD2A21}" presName="circ5" presStyleLbl="vennNode1" presStyleIdx="4" presStyleCnt="7"/>
      <dgm:spPr/>
    </dgm:pt>
    <dgm:pt modelId="{B0DFA2B2-B9C3-4CB1-B365-45CBE95CA3CE}" type="pres">
      <dgm:prSet presAssocID="{96B07BBC-228A-450E-83AB-C08993CD2A21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A16F689-177A-4658-86E0-BA481EF4F8ED}" type="pres">
      <dgm:prSet presAssocID="{CB0DB2B7-7BD4-4EA8-9AC9-36F85E9239FC}" presName="circ6" presStyleLbl="vennNode1" presStyleIdx="5" presStyleCnt="7"/>
      <dgm:spPr/>
    </dgm:pt>
    <dgm:pt modelId="{0CDFA508-37B4-4DB4-A130-3958031A2DC7}" type="pres">
      <dgm:prSet presAssocID="{CB0DB2B7-7BD4-4EA8-9AC9-36F85E9239FC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708D005-E11F-4CE4-8F46-60779C0B4528}" type="pres">
      <dgm:prSet presAssocID="{374B5A20-27E3-4032-ACBE-D455C4072BE0}" presName="circ7" presStyleLbl="vennNode1" presStyleIdx="6" presStyleCnt="7"/>
      <dgm:spPr/>
    </dgm:pt>
    <dgm:pt modelId="{9CDF69C2-7589-4ECD-91DD-0AAEC4E38C8D}" type="pres">
      <dgm:prSet presAssocID="{374B5A20-27E3-4032-ACBE-D455C4072BE0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EBD30F01-C766-4871-8181-8984D66DCD66}" type="presOf" srcId="{96B07BBC-228A-450E-83AB-C08993CD2A21}" destId="{B0DFA2B2-B9C3-4CB1-B365-45CBE95CA3CE}" srcOrd="0" destOrd="0" presId="urn:microsoft.com/office/officeart/2005/8/layout/venn1"/>
    <dgm:cxn modelId="{042AD80C-539E-42F2-B628-2DEE03D421C2}" srcId="{9F421D77-D9DC-4496-BCA7-DBFD32314ABA}" destId="{E7E037FF-5D42-46D2-8E4E-6B2018576395}" srcOrd="1" destOrd="0" parTransId="{6B02BEAE-71FC-4EF0-8682-6D2D6F9A65C1}" sibTransId="{5BBAA041-0398-487A-8C8D-24C05580AEDF}"/>
    <dgm:cxn modelId="{5483CF12-37B2-4E74-B5F6-90B8ABC71F76}" srcId="{9F421D77-D9DC-4496-BCA7-DBFD32314ABA}" destId="{374B5A20-27E3-4032-ACBE-D455C4072BE0}" srcOrd="6" destOrd="0" parTransId="{0E180FE7-C05D-4BFC-8E66-451E186EB185}" sibTransId="{89DCD235-FD24-454C-8588-955BE9A813E8}"/>
    <dgm:cxn modelId="{6432E227-AA7E-4C99-9DA7-06C33D8EF4B7}" type="presOf" srcId="{9F421D77-D9DC-4496-BCA7-DBFD32314ABA}" destId="{92810BA5-1043-4B20-8CF7-2BDE5336AD74}" srcOrd="0" destOrd="0" presId="urn:microsoft.com/office/officeart/2005/8/layout/venn1"/>
    <dgm:cxn modelId="{1D912E2A-ADC6-4C61-84B0-D9716C83361E}" type="presOf" srcId="{8A9897E5-EDBD-4137-932F-561FC2E83C58}" destId="{2AE8F4A4-E6F8-4F90-97A8-DEB9895D3863}" srcOrd="0" destOrd="0" presId="urn:microsoft.com/office/officeart/2005/8/layout/venn1"/>
    <dgm:cxn modelId="{49E31879-17AF-40D9-BFBF-60093F05D461}" type="presOf" srcId="{374B5A20-27E3-4032-ACBE-D455C4072BE0}" destId="{9CDF69C2-7589-4ECD-91DD-0AAEC4E38C8D}" srcOrd="0" destOrd="0" presId="urn:microsoft.com/office/officeart/2005/8/layout/venn1"/>
    <dgm:cxn modelId="{78D0BC85-A766-4952-B54B-9069BF878951}" type="presOf" srcId="{2A3DBC5E-8CD0-4980-B130-B71A3DEB72B5}" destId="{E9576D31-2511-481F-BA0A-2E7CFE2886C9}" srcOrd="0" destOrd="0" presId="urn:microsoft.com/office/officeart/2005/8/layout/venn1"/>
    <dgm:cxn modelId="{53D89AA3-FCFA-4F4A-B65B-B757FB90F946}" srcId="{9F421D77-D9DC-4496-BCA7-DBFD32314ABA}" destId="{CB0DB2B7-7BD4-4EA8-9AC9-36F85E9239FC}" srcOrd="5" destOrd="0" parTransId="{3548F8ED-6670-4739-A818-19F0BF807CC0}" sibTransId="{228CF6E4-8DA7-448F-ADD1-CE190B080709}"/>
    <dgm:cxn modelId="{3626D0A7-FE97-4CF7-B76C-2069F5EE8DD7}" srcId="{9F421D77-D9DC-4496-BCA7-DBFD32314ABA}" destId="{8A9897E5-EDBD-4137-932F-561FC2E83C58}" srcOrd="2" destOrd="0" parTransId="{F3D4DCA7-3658-4958-9F00-E7DAEB4F6583}" sibTransId="{69C228A5-06BE-4455-8339-8411B25C78D4}"/>
    <dgm:cxn modelId="{D89891BB-52CD-433D-971A-758FEE75CF5F}" type="presOf" srcId="{D704AFE0-2C43-473D-A75F-9561CDEEFB09}" destId="{379AB46D-3AB4-4CC8-B50A-35FFBE2C7FB9}" srcOrd="0" destOrd="0" presId="urn:microsoft.com/office/officeart/2005/8/layout/venn1"/>
    <dgm:cxn modelId="{964FEDCC-8286-4A4E-B7B3-8379EFE66998}" type="presOf" srcId="{CB0DB2B7-7BD4-4EA8-9AC9-36F85E9239FC}" destId="{0CDFA508-37B4-4DB4-A130-3958031A2DC7}" srcOrd="0" destOrd="0" presId="urn:microsoft.com/office/officeart/2005/8/layout/venn1"/>
    <dgm:cxn modelId="{1F5ED7E5-0FF1-4E22-8EF5-23E95B5703DE}" srcId="{9F421D77-D9DC-4496-BCA7-DBFD32314ABA}" destId="{96B07BBC-228A-450E-83AB-C08993CD2A21}" srcOrd="4" destOrd="0" parTransId="{F3603DD8-007F-4EEB-AB75-ADB6A053EBBC}" sibTransId="{B3DB8CA6-DA41-4D28-A0D4-974B6B2BF7C7}"/>
    <dgm:cxn modelId="{4E3DE0EF-515F-4B1B-BE3D-A37D4A3D7CA3}" type="presOf" srcId="{E7E037FF-5D42-46D2-8E4E-6B2018576395}" destId="{C473D86E-71B1-4330-9A53-CDFE7F257D04}" srcOrd="0" destOrd="0" presId="urn:microsoft.com/office/officeart/2005/8/layout/venn1"/>
    <dgm:cxn modelId="{4AAC2DF8-1BC9-44E6-9AFE-445EFFBAA34E}" srcId="{9F421D77-D9DC-4496-BCA7-DBFD32314ABA}" destId="{D704AFE0-2C43-473D-A75F-9561CDEEFB09}" srcOrd="3" destOrd="0" parTransId="{66D64FAF-76A7-4587-903B-32823FFA6BF1}" sibTransId="{A5B675BE-A196-4818-9051-2E1A4D0B44DC}"/>
    <dgm:cxn modelId="{F8C9DFFD-8BA9-4DEF-A37C-43E9F937CBC4}" srcId="{9F421D77-D9DC-4496-BCA7-DBFD32314ABA}" destId="{2A3DBC5E-8CD0-4980-B130-B71A3DEB72B5}" srcOrd="0" destOrd="0" parTransId="{6F2E2C86-8447-4C2E-98C2-C654768D2903}" sibTransId="{718092CF-BB92-49FA-B8ED-CBDF7710B590}"/>
    <dgm:cxn modelId="{0F72B74E-7BD1-4659-A42A-A1836A3F1E09}" type="presParOf" srcId="{92810BA5-1043-4B20-8CF7-2BDE5336AD74}" destId="{D5195376-0B26-4BFF-9EF6-89CA2AD1FC0D}" srcOrd="0" destOrd="0" presId="urn:microsoft.com/office/officeart/2005/8/layout/venn1"/>
    <dgm:cxn modelId="{E186BBF5-3DE3-44EC-8BFD-46AA479AAEEF}" type="presParOf" srcId="{92810BA5-1043-4B20-8CF7-2BDE5336AD74}" destId="{E9576D31-2511-481F-BA0A-2E7CFE2886C9}" srcOrd="1" destOrd="0" presId="urn:microsoft.com/office/officeart/2005/8/layout/venn1"/>
    <dgm:cxn modelId="{810DB943-ADFF-43AA-8848-42E140B2B812}" type="presParOf" srcId="{92810BA5-1043-4B20-8CF7-2BDE5336AD74}" destId="{3F711229-FFC4-4A21-ACCA-E0211D716E3A}" srcOrd="2" destOrd="0" presId="urn:microsoft.com/office/officeart/2005/8/layout/venn1"/>
    <dgm:cxn modelId="{DA284CF4-FB48-4B84-B5AE-0D3380CA4EA7}" type="presParOf" srcId="{92810BA5-1043-4B20-8CF7-2BDE5336AD74}" destId="{C473D86E-71B1-4330-9A53-CDFE7F257D04}" srcOrd="3" destOrd="0" presId="urn:microsoft.com/office/officeart/2005/8/layout/venn1"/>
    <dgm:cxn modelId="{581F819A-295F-4E0C-B966-4E2586CEA043}" type="presParOf" srcId="{92810BA5-1043-4B20-8CF7-2BDE5336AD74}" destId="{754F54CA-273E-4F68-96FD-55B3199FCFE2}" srcOrd="4" destOrd="0" presId="urn:microsoft.com/office/officeart/2005/8/layout/venn1"/>
    <dgm:cxn modelId="{129B869D-5FFF-4456-A5E2-E2EA4F72040F}" type="presParOf" srcId="{92810BA5-1043-4B20-8CF7-2BDE5336AD74}" destId="{2AE8F4A4-E6F8-4F90-97A8-DEB9895D3863}" srcOrd="5" destOrd="0" presId="urn:microsoft.com/office/officeart/2005/8/layout/venn1"/>
    <dgm:cxn modelId="{39268E3C-A032-4983-8462-68DCAA40E25C}" type="presParOf" srcId="{92810BA5-1043-4B20-8CF7-2BDE5336AD74}" destId="{D44FE7E3-E279-4027-82B1-5B1033F1B067}" srcOrd="6" destOrd="0" presId="urn:microsoft.com/office/officeart/2005/8/layout/venn1"/>
    <dgm:cxn modelId="{3E18B90A-5E78-4ECF-9C76-F64DC361B77C}" type="presParOf" srcId="{92810BA5-1043-4B20-8CF7-2BDE5336AD74}" destId="{379AB46D-3AB4-4CC8-B50A-35FFBE2C7FB9}" srcOrd="7" destOrd="0" presId="urn:microsoft.com/office/officeart/2005/8/layout/venn1"/>
    <dgm:cxn modelId="{A371555C-EB92-4D03-8105-A32121BD88D4}" type="presParOf" srcId="{92810BA5-1043-4B20-8CF7-2BDE5336AD74}" destId="{F511BB14-AA0A-41A7-9D9A-9A808E0C9CFA}" srcOrd="8" destOrd="0" presId="urn:microsoft.com/office/officeart/2005/8/layout/venn1"/>
    <dgm:cxn modelId="{404DE4C7-BF75-44C3-A4B3-6897AEB62453}" type="presParOf" srcId="{92810BA5-1043-4B20-8CF7-2BDE5336AD74}" destId="{B0DFA2B2-B9C3-4CB1-B365-45CBE95CA3CE}" srcOrd="9" destOrd="0" presId="urn:microsoft.com/office/officeart/2005/8/layout/venn1"/>
    <dgm:cxn modelId="{62A29282-BB6C-47D1-B9A4-3222457B3CEE}" type="presParOf" srcId="{92810BA5-1043-4B20-8CF7-2BDE5336AD74}" destId="{8A16F689-177A-4658-86E0-BA481EF4F8ED}" srcOrd="10" destOrd="0" presId="urn:microsoft.com/office/officeart/2005/8/layout/venn1"/>
    <dgm:cxn modelId="{E1A63172-B82D-487D-92E4-05BA40894E71}" type="presParOf" srcId="{92810BA5-1043-4B20-8CF7-2BDE5336AD74}" destId="{0CDFA508-37B4-4DB4-A130-3958031A2DC7}" srcOrd="11" destOrd="0" presId="urn:microsoft.com/office/officeart/2005/8/layout/venn1"/>
    <dgm:cxn modelId="{08F51503-0942-40F8-AC8F-1FE3E54FAFF8}" type="presParOf" srcId="{92810BA5-1043-4B20-8CF7-2BDE5336AD74}" destId="{C708D005-E11F-4CE4-8F46-60779C0B4528}" srcOrd="12" destOrd="0" presId="urn:microsoft.com/office/officeart/2005/8/layout/venn1"/>
    <dgm:cxn modelId="{D17CDFCB-2472-4EDE-BDA6-7AFF476B48B9}" type="presParOf" srcId="{92810BA5-1043-4B20-8CF7-2BDE5336AD74}" destId="{9CDF69C2-7589-4ECD-91DD-0AAEC4E38C8D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09CCC8-7C19-43B4-9B50-65D6172B05F6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34FF826-76C4-47A3-B883-BA938301A05F}">
      <dgm:prSet custT="1"/>
      <dgm:spPr/>
      <dgm:t>
        <a:bodyPr/>
        <a:lstStyle/>
        <a:p>
          <a:pPr rtl="0"/>
          <a:r>
            <a:rPr lang="id-ID" sz="1600"/>
            <a:t>Perencanaan dan Penetapan kebutuhan ASN</a:t>
          </a:r>
          <a:endParaRPr lang="en-US" sz="1600"/>
        </a:p>
      </dgm:t>
    </dgm:pt>
    <dgm:pt modelId="{BAF653BA-D4F8-41F6-9A38-15AB99146114}" type="parTrans" cxnId="{D32BEFFD-DB1B-41D1-A9FF-BBA1C539CA9E}">
      <dgm:prSet/>
      <dgm:spPr/>
      <dgm:t>
        <a:bodyPr/>
        <a:lstStyle/>
        <a:p>
          <a:endParaRPr lang="en-US" sz="2400"/>
        </a:p>
      </dgm:t>
    </dgm:pt>
    <dgm:pt modelId="{DC729642-2582-43F3-85A7-23D1DFD4A90A}" type="sibTrans" cxnId="{D32BEFFD-DB1B-41D1-A9FF-BBA1C539CA9E}">
      <dgm:prSet/>
      <dgm:spPr/>
      <dgm:t>
        <a:bodyPr/>
        <a:lstStyle/>
        <a:p>
          <a:endParaRPr lang="en-US" sz="2400"/>
        </a:p>
      </dgm:t>
    </dgm:pt>
    <dgm:pt modelId="{7376D969-22F7-4397-8F26-76287A4A87F9}">
      <dgm:prSet custT="1"/>
      <dgm:spPr/>
      <dgm:t>
        <a:bodyPr/>
        <a:lstStyle/>
        <a:p>
          <a:pPr rtl="0"/>
          <a:r>
            <a:rPr lang="id-ID" sz="1600"/>
            <a:t>Rekruitmen (Pengadaan dan Seleksi)</a:t>
          </a:r>
          <a:endParaRPr lang="en-US" sz="1600"/>
        </a:p>
      </dgm:t>
    </dgm:pt>
    <dgm:pt modelId="{AD9D6BD4-66C8-4A5F-BA11-81CA025773CF}" type="parTrans" cxnId="{E73B55B0-2DD9-4495-94CE-1D662C42B0C5}">
      <dgm:prSet/>
      <dgm:spPr/>
      <dgm:t>
        <a:bodyPr/>
        <a:lstStyle/>
        <a:p>
          <a:endParaRPr lang="en-US" sz="2400"/>
        </a:p>
      </dgm:t>
    </dgm:pt>
    <dgm:pt modelId="{672EF977-AF0E-4A30-9445-C3340FE658F2}" type="sibTrans" cxnId="{E73B55B0-2DD9-4495-94CE-1D662C42B0C5}">
      <dgm:prSet/>
      <dgm:spPr/>
      <dgm:t>
        <a:bodyPr/>
        <a:lstStyle/>
        <a:p>
          <a:endParaRPr lang="en-US" sz="2400"/>
        </a:p>
      </dgm:t>
    </dgm:pt>
    <dgm:pt modelId="{9048E2EC-55E3-4410-83DB-67C99C93097D}">
      <dgm:prSet custT="1"/>
      <dgm:spPr/>
      <dgm:t>
        <a:bodyPr/>
        <a:lstStyle/>
        <a:p>
          <a:pPr rtl="0"/>
          <a:r>
            <a:rPr lang="id-ID" sz="1600"/>
            <a:t>Pengembangan Kompetensi</a:t>
          </a:r>
          <a:endParaRPr lang="en-US" sz="1600"/>
        </a:p>
      </dgm:t>
    </dgm:pt>
    <dgm:pt modelId="{59F311C0-9B69-4431-8FB2-C74A61BF3450}" type="parTrans" cxnId="{2F7FE0E2-F54E-418A-B3FE-16D1E0DB7A45}">
      <dgm:prSet/>
      <dgm:spPr/>
      <dgm:t>
        <a:bodyPr/>
        <a:lstStyle/>
        <a:p>
          <a:endParaRPr lang="en-US" sz="2400"/>
        </a:p>
      </dgm:t>
    </dgm:pt>
    <dgm:pt modelId="{DCFE2606-982A-4FD7-B72F-AD57ABF63BD3}" type="sibTrans" cxnId="{2F7FE0E2-F54E-418A-B3FE-16D1E0DB7A45}">
      <dgm:prSet/>
      <dgm:spPr/>
      <dgm:t>
        <a:bodyPr/>
        <a:lstStyle/>
        <a:p>
          <a:endParaRPr lang="en-US" sz="2400"/>
        </a:p>
      </dgm:t>
    </dgm:pt>
    <dgm:pt modelId="{EECE52B6-D9FF-4E5C-9B4D-47D9300917E2}">
      <dgm:prSet custT="1"/>
      <dgm:spPr/>
      <dgm:t>
        <a:bodyPr/>
        <a:lstStyle/>
        <a:p>
          <a:pPr rtl="0"/>
          <a:r>
            <a:rPr lang="id-ID" sz="1600"/>
            <a:t>Penilaian Kinerja dan Disiplin</a:t>
          </a:r>
          <a:endParaRPr lang="en-US" sz="1600"/>
        </a:p>
      </dgm:t>
    </dgm:pt>
    <dgm:pt modelId="{1092770C-A51C-4A48-BA60-EF8C5EDD318C}" type="parTrans" cxnId="{431561CE-F192-428D-8C7B-AFC5E502DF5B}">
      <dgm:prSet/>
      <dgm:spPr/>
      <dgm:t>
        <a:bodyPr/>
        <a:lstStyle/>
        <a:p>
          <a:endParaRPr lang="en-US" sz="2400"/>
        </a:p>
      </dgm:t>
    </dgm:pt>
    <dgm:pt modelId="{42CF9849-1259-4107-B158-A2F77A7849D9}" type="sibTrans" cxnId="{431561CE-F192-428D-8C7B-AFC5E502DF5B}">
      <dgm:prSet/>
      <dgm:spPr/>
      <dgm:t>
        <a:bodyPr/>
        <a:lstStyle/>
        <a:p>
          <a:endParaRPr lang="en-US" sz="2400"/>
        </a:p>
      </dgm:t>
    </dgm:pt>
    <dgm:pt modelId="{AE9CD9AF-DE79-46F4-98B9-29F257AD7351}">
      <dgm:prSet custT="1"/>
      <dgm:spPr/>
      <dgm:t>
        <a:bodyPr/>
        <a:lstStyle/>
        <a:p>
          <a:pPr rtl="0"/>
          <a:r>
            <a:rPr lang="id-ID" sz="1600"/>
            <a:t>Pengembangan Karier</a:t>
          </a:r>
          <a:endParaRPr lang="en-US" sz="1600"/>
        </a:p>
      </dgm:t>
    </dgm:pt>
    <dgm:pt modelId="{53770CA6-36A7-40B4-8130-D5D7067E9E28}" type="parTrans" cxnId="{2AFC40ED-95FA-4847-B36E-CB929E0C0D4D}">
      <dgm:prSet/>
      <dgm:spPr/>
      <dgm:t>
        <a:bodyPr/>
        <a:lstStyle/>
        <a:p>
          <a:endParaRPr lang="en-US" sz="2400"/>
        </a:p>
      </dgm:t>
    </dgm:pt>
    <dgm:pt modelId="{ABB83D5D-F1B7-4C81-B49C-89254115D04B}" type="sibTrans" cxnId="{2AFC40ED-95FA-4847-B36E-CB929E0C0D4D}">
      <dgm:prSet/>
      <dgm:spPr/>
      <dgm:t>
        <a:bodyPr/>
        <a:lstStyle/>
        <a:p>
          <a:endParaRPr lang="en-US" sz="2400"/>
        </a:p>
      </dgm:t>
    </dgm:pt>
    <dgm:pt modelId="{E85D5D53-33ED-47E6-9636-F76F5D80C7E9}">
      <dgm:prSet custT="1"/>
      <dgm:spPr/>
      <dgm:t>
        <a:bodyPr/>
        <a:lstStyle/>
        <a:p>
          <a:pPr rtl="0"/>
          <a:r>
            <a:rPr lang="id-ID" sz="1600" dirty="0"/>
            <a:t>Pemberian Gaji, Tunjangan, Perlindungan Pensiun dan Jaminan Hari Tua</a:t>
          </a:r>
          <a:endParaRPr lang="en-US" sz="1600" dirty="0"/>
        </a:p>
      </dgm:t>
    </dgm:pt>
    <dgm:pt modelId="{41B59694-16D2-4EFE-B2C5-39108D9AD539}" type="parTrans" cxnId="{1EB954FB-E8FB-4CA9-9AAE-F976A78A84B5}">
      <dgm:prSet/>
      <dgm:spPr/>
      <dgm:t>
        <a:bodyPr/>
        <a:lstStyle/>
        <a:p>
          <a:endParaRPr lang="en-US" sz="2400"/>
        </a:p>
      </dgm:t>
    </dgm:pt>
    <dgm:pt modelId="{361E0BC7-FABE-47CB-9744-607E520CBBA5}" type="sibTrans" cxnId="{1EB954FB-E8FB-4CA9-9AAE-F976A78A84B5}">
      <dgm:prSet/>
      <dgm:spPr/>
      <dgm:t>
        <a:bodyPr/>
        <a:lstStyle/>
        <a:p>
          <a:endParaRPr lang="en-US" sz="2400"/>
        </a:p>
      </dgm:t>
    </dgm:pt>
    <dgm:pt modelId="{0EF81AA4-3115-4FF2-8DF7-C3B8D4983062}" type="pres">
      <dgm:prSet presAssocID="{7809CCC8-7C19-43B4-9B50-65D6172B05F6}" presName="Name0" presStyleCnt="0">
        <dgm:presLayoutVars>
          <dgm:dir/>
          <dgm:resizeHandles val="exact"/>
        </dgm:presLayoutVars>
      </dgm:prSet>
      <dgm:spPr/>
    </dgm:pt>
    <dgm:pt modelId="{4E438EA4-D03A-4AA0-8352-87F1ED415569}" type="pres">
      <dgm:prSet presAssocID="{7809CCC8-7C19-43B4-9B50-65D6172B05F6}" presName="cycle" presStyleCnt="0"/>
      <dgm:spPr/>
    </dgm:pt>
    <dgm:pt modelId="{F154B743-1289-4CC8-943D-1EE5385F8ED8}" type="pres">
      <dgm:prSet presAssocID="{834FF826-76C4-47A3-B883-BA938301A05F}" presName="nodeFirstNode" presStyleLbl="node1" presStyleIdx="0" presStyleCnt="6">
        <dgm:presLayoutVars>
          <dgm:bulletEnabled val="1"/>
        </dgm:presLayoutVars>
      </dgm:prSet>
      <dgm:spPr/>
    </dgm:pt>
    <dgm:pt modelId="{10AE150A-0365-489A-B1AD-F0338B713944}" type="pres">
      <dgm:prSet presAssocID="{DC729642-2582-43F3-85A7-23D1DFD4A90A}" presName="sibTransFirstNode" presStyleLbl="bgShp" presStyleIdx="0" presStyleCnt="1"/>
      <dgm:spPr/>
    </dgm:pt>
    <dgm:pt modelId="{847ADA90-7F26-4DEA-AA1C-BD68A01C0D38}" type="pres">
      <dgm:prSet presAssocID="{7376D969-22F7-4397-8F26-76287A4A87F9}" presName="nodeFollowingNodes" presStyleLbl="node1" presStyleIdx="1" presStyleCnt="6">
        <dgm:presLayoutVars>
          <dgm:bulletEnabled val="1"/>
        </dgm:presLayoutVars>
      </dgm:prSet>
      <dgm:spPr/>
    </dgm:pt>
    <dgm:pt modelId="{FBF63648-C53B-4974-A730-E54E18B554FE}" type="pres">
      <dgm:prSet presAssocID="{9048E2EC-55E3-4410-83DB-67C99C93097D}" presName="nodeFollowingNodes" presStyleLbl="node1" presStyleIdx="2" presStyleCnt="6">
        <dgm:presLayoutVars>
          <dgm:bulletEnabled val="1"/>
        </dgm:presLayoutVars>
      </dgm:prSet>
      <dgm:spPr/>
    </dgm:pt>
    <dgm:pt modelId="{960171A7-CCC6-4DAB-9F98-6A7E2C27F71B}" type="pres">
      <dgm:prSet presAssocID="{EECE52B6-D9FF-4E5C-9B4D-47D9300917E2}" presName="nodeFollowingNodes" presStyleLbl="node1" presStyleIdx="3" presStyleCnt="6">
        <dgm:presLayoutVars>
          <dgm:bulletEnabled val="1"/>
        </dgm:presLayoutVars>
      </dgm:prSet>
      <dgm:spPr/>
    </dgm:pt>
    <dgm:pt modelId="{323AC672-7069-49A0-AB86-48C5E13034CC}" type="pres">
      <dgm:prSet presAssocID="{AE9CD9AF-DE79-46F4-98B9-29F257AD7351}" presName="nodeFollowingNodes" presStyleLbl="node1" presStyleIdx="4" presStyleCnt="6">
        <dgm:presLayoutVars>
          <dgm:bulletEnabled val="1"/>
        </dgm:presLayoutVars>
      </dgm:prSet>
      <dgm:spPr/>
    </dgm:pt>
    <dgm:pt modelId="{7D560C27-A845-4CEF-A16B-FA3FDB05554C}" type="pres">
      <dgm:prSet presAssocID="{E85D5D53-33ED-47E6-9636-F76F5D80C7E9}" presName="nodeFollowingNodes" presStyleLbl="node1" presStyleIdx="5" presStyleCnt="6" custScaleX="106945" custScaleY="138918">
        <dgm:presLayoutVars>
          <dgm:bulletEnabled val="1"/>
        </dgm:presLayoutVars>
      </dgm:prSet>
      <dgm:spPr/>
    </dgm:pt>
  </dgm:ptLst>
  <dgm:cxnLst>
    <dgm:cxn modelId="{12D26712-9079-475A-B8BB-FE6EE2B6A3BF}" type="presOf" srcId="{7809CCC8-7C19-43B4-9B50-65D6172B05F6}" destId="{0EF81AA4-3115-4FF2-8DF7-C3B8D4983062}" srcOrd="0" destOrd="0" presId="urn:microsoft.com/office/officeart/2005/8/layout/cycle3"/>
    <dgm:cxn modelId="{32B9CB80-21ED-47DB-A2C7-7415215C20AF}" type="presOf" srcId="{E85D5D53-33ED-47E6-9636-F76F5D80C7E9}" destId="{7D560C27-A845-4CEF-A16B-FA3FDB05554C}" srcOrd="0" destOrd="0" presId="urn:microsoft.com/office/officeart/2005/8/layout/cycle3"/>
    <dgm:cxn modelId="{2D662B91-DB25-406A-A206-C94177C2B42E}" type="presOf" srcId="{9048E2EC-55E3-4410-83DB-67C99C93097D}" destId="{FBF63648-C53B-4974-A730-E54E18B554FE}" srcOrd="0" destOrd="0" presId="urn:microsoft.com/office/officeart/2005/8/layout/cycle3"/>
    <dgm:cxn modelId="{EDF565A3-E9C3-40F1-B2A0-D87B29B92ED8}" type="presOf" srcId="{7376D969-22F7-4397-8F26-76287A4A87F9}" destId="{847ADA90-7F26-4DEA-AA1C-BD68A01C0D38}" srcOrd="0" destOrd="0" presId="urn:microsoft.com/office/officeart/2005/8/layout/cycle3"/>
    <dgm:cxn modelId="{06A6E0A4-D0EC-4EDA-A829-46EE3AB773E9}" type="presOf" srcId="{AE9CD9AF-DE79-46F4-98B9-29F257AD7351}" destId="{323AC672-7069-49A0-AB86-48C5E13034CC}" srcOrd="0" destOrd="0" presId="urn:microsoft.com/office/officeart/2005/8/layout/cycle3"/>
    <dgm:cxn modelId="{E73B55B0-2DD9-4495-94CE-1D662C42B0C5}" srcId="{7809CCC8-7C19-43B4-9B50-65D6172B05F6}" destId="{7376D969-22F7-4397-8F26-76287A4A87F9}" srcOrd="1" destOrd="0" parTransId="{AD9D6BD4-66C8-4A5F-BA11-81CA025773CF}" sibTransId="{672EF977-AF0E-4A30-9445-C3340FE658F2}"/>
    <dgm:cxn modelId="{431561CE-F192-428D-8C7B-AFC5E502DF5B}" srcId="{7809CCC8-7C19-43B4-9B50-65D6172B05F6}" destId="{EECE52B6-D9FF-4E5C-9B4D-47D9300917E2}" srcOrd="3" destOrd="0" parTransId="{1092770C-A51C-4A48-BA60-EF8C5EDD318C}" sibTransId="{42CF9849-1259-4107-B158-A2F77A7849D9}"/>
    <dgm:cxn modelId="{EC6C50D6-E24C-4FFB-82D2-7A698C0C05BF}" type="presOf" srcId="{834FF826-76C4-47A3-B883-BA938301A05F}" destId="{F154B743-1289-4CC8-943D-1EE5385F8ED8}" srcOrd="0" destOrd="0" presId="urn:microsoft.com/office/officeart/2005/8/layout/cycle3"/>
    <dgm:cxn modelId="{6DB3BCE2-E48F-4C50-930F-D1C953A77495}" type="presOf" srcId="{EECE52B6-D9FF-4E5C-9B4D-47D9300917E2}" destId="{960171A7-CCC6-4DAB-9F98-6A7E2C27F71B}" srcOrd="0" destOrd="0" presId="urn:microsoft.com/office/officeart/2005/8/layout/cycle3"/>
    <dgm:cxn modelId="{2F7FE0E2-F54E-418A-B3FE-16D1E0DB7A45}" srcId="{7809CCC8-7C19-43B4-9B50-65D6172B05F6}" destId="{9048E2EC-55E3-4410-83DB-67C99C93097D}" srcOrd="2" destOrd="0" parTransId="{59F311C0-9B69-4431-8FB2-C74A61BF3450}" sibTransId="{DCFE2606-982A-4FD7-B72F-AD57ABF63BD3}"/>
    <dgm:cxn modelId="{A55E7DEA-093E-4EE1-9BE6-F73AA5098042}" type="presOf" srcId="{DC729642-2582-43F3-85A7-23D1DFD4A90A}" destId="{10AE150A-0365-489A-B1AD-F0338B713944}" srcOrd="0" destOrd="0" presId="urn:microsoft.com/office/officeart/2005/8/layout/cycle3"/>
    <dgm:cxn modelId="{2AFC40ED-95FA-4847-B36E-CB929E0C0D4D}" srcId="{7809CCC8-7C19-43B4-9B50-65D6172B05F6}" destId="{AE9CD9AF-DE79-46F4-98B9-29F257AD7351}" srcOrd="4" destOrd="0" parTransId="{53770CA6-36A7-40B4-8130-D5D7067E9E28}" sibTransId="{ABB83D5D-F1B7-4C81-B49C-89254115D04B}"/>
    <dgm:cxn modelId="{1EB954FB-E8FB-4CA9-9AAE-F976A78A84B5}" srcId="{7809CCC8-7C19-43B4-9B50-65D6172B05F6}" destId="{E85D5D53-33ED-47E6-9636-F76F5D80C7E9}" srcOrd="5" destOrd="0" parTransId="{41B59694-16D2-4EFE-B2C5-39108D9AD539}" sibTransId="{361E0BC7-FABE-47CB-9744-607E520CBBA5}"/>
    <dgm:cxn modelId="{D32BEFFD-DB1B-41D1-A9FF-BBA1C539CA9E}" srcId="{7809CCC8-7C19-43B4-9B50-65D6172B05F6}" destId="{834FF826-76C4-47A3-B883-BA938301A05F}" srcOrd="0" destOrd="0" parTransId="{BAF653BA-D4F8-41F6-9A38-15AB99146114}" sibTransId="{DC729642-2582-43F3-85A7-23D1DFD4A90A}"/>
    <dgm:cxn modelId="{1872AEE5-D4F0-43FD-9C9D-1201C40B3332}" type="presParOf" srcId="{0EF81AA4-3115-4FF2-8DF7-C3B8D4983062}" destId="{4E438EA4-D03A-4AA0-8352-87F1ED415569}" srcOrd="0" destOrd="0" presId="urn:microsoft.com/office/officeart/2005/8/layout/cycle3"/>
    <dgm:cxn modelId="{5DD2F02D-1814-49E3-9EDE-5002AAC88727}" type="presParOf" srcId="{4E438EA4-D03A-4AA0-8352-87F1ED415569}" destId="{F154B743-1289-4CC8-943D-1EE5385F8ED8}" srcOrd="0" destOrd="0" presId="urn:microsoft.com/office/officeart/2005/8/layout/cycle3"/>
    <dgm:cxn modelId="{B8596287-0EF4-4069-8D7E-65B7F8BA3B5D}" type="presParOf" srcId="{4E438EA4-D03A-4AA0-8352-87F1ED415569}" destId="{10AE150A-0365-489A-B1AD-F0338B713944}" srcOrd="1" destOrd="0" presId="urn:microsoft.com/office/officeart/2005/8/layout/cycle3"/>
    <dgm:cxn modelId="{06A710A2-25BA-4932-9236-F240505916C2}" type="presParOf" srcId="{4E438EA4-D03A-4AA0-8352-87F1ED415569}" destId="{847ADA90-7F26-4DEA-AA1C-BD68A01C0D38}" srcOrd="2" destOrd="0" presId="urn:microsoft.com/office/officeart/2005/8/layout/cycle3"/>
    <dgm:cxn modelId="{401868CD-5E5D-47C0-B207-28EEBE92AC9D}" type="presParOf" srcId="{4E438EA4-D03A-4AA0-8352-87F1ED415569}" destId="{FBF63648-C53B-4974-A730-E54E18B554FE}" srcOrd="3" destOrd="0" presId="urn:microsoft.com/office/officeart/2005/8/layout/cycle3"/>
    <dgm:cxn modelId="{88FA26CE-BBCC-44EC-9E84-CAA790146990}" type="presParOf" srcId="{4E438EA4-D03A-4AA0-8352-87F1ED415569}" destId="{960171A7-CCC6-4DAB-9F98-6A7E2C27F71B}" srcOrd="4" destOrd="0" presId="urn:microsoft.com/office/officeart/2005/8/layout/cycle3"/>
    <dgm:cxn modelId="{911F13DB-F6BE-45D1-9F3C-4EE739C549DA}" type="presParOf" srcId="{4E438EA4-D03A-4AA0-8352-87F1ED415569}" destId="{323AC672-7069-49A0-AB86-48C5E13034CC}" srcOrd="5" destOrd="0" presId="urn:microsoft.com/office/officeart/2005/8/layout/cycle3"/>
    <dgm:cxn modelId="{6C8102B5-BA1B-4B33-90A2-92F9422FF34E}" type="presParOf" srcId="{4E438EA4-D03A-4AA0-8352-87F1ED415569}" destId="{7D560C27-A845-4CEF-A16B-FA3FDB05554C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C2B6FA-9291-4FE6-BD94-8E5BD2881DA6}" type="doc">
      <dgm:prSet loTypeId="urn:microsoft.com/office/officeart/2005/8/layout/vList6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EA355A2-0806-41CA-AEB4-EEBFE9098D54}">
      <dgm:prSet/>
      <dgm:spPr/>
      <dgm:t>
        <a:bodyPr/>
        <a:lstStyle/>
        <a:p>
          <a:pPr rtl="0"/>
          <a:r>
            <a:rPr lang="id-ID" dirty="0"/>
            <a:t>Penguatan manajemen ASN</a:t>
          </a:r>
          <a:endParaRPr lang="en-US" dirty="0"/>
        </a:p>
      </dgm:t>
    </dgm:pt>
    <dgm:pt modelId="{CA7EA6AB-A4B7-4090-9A69-073469FFF1CC}" type="parTrans" cxnId="{A82DF3DA-9224-4FFD-A211-9F8843D547FA}">
      <dgm:prSet/>
      <dgm:spPr/>
      <dgm:t>
        <a:bodyPr/>
        <a:lstStyle/>
        <a:p>
          <a:endParaRPr lang="en-US"/>
        </a:p>
      </dgm:t>
    </dgm:pt>
    <dgm:pt modelId="{0C831CD6-45CA-464D-A7DB-AA7B44FDD196}" type="sibTrans" cxnId="{A82DF3DA-9224-4FFD-A211-9F8843D547FA}">
      <dgm:prSet/>
      <dgm:spPr/>
      <dgm:t>
        <a:bodyPr/>
        <a:lstStyle/>
        <a:p>
          <a:endParaRPr lang="en-US"/>
        </a:p>
      </dgm:t>
    </dgm:pt>
    <dgm:pt modelId="{36F5382C-6E50-4902-A8BB-0ABF2F59669B}">
      <dgm:prSet/>
      <dgm:spPr/>
      <dgm:t>
        <a:bodyPr/>
        <a:lstStyle/>
        <a:p>
          <a:r>
            <a:rPr lang="id-ID" dirty="0"/>
            <a:t> </a:t>
          </a:r>
          <a:r>
            <a:rPr lang="en-US" dirty="0"/>
            <a:t>D</a:t>
          </a:r>
          <a:r>
            <a:rPr lang="id-ID" dirty="0"/>
            <a:t>iarahkan untuk mentransformasi ASN</a:t>
          </a:r>
          <a:r>
            <a:rPr lang="en-US" dirty="0"/>
            <a:t> di </a:t>
          </a:r>
          <a:r>
            <a:rPr lang="en-US" dirty="0" err="1"/>
            <a:t>Provinsi</a:t>
          </a:r>
          <a:r>
            <a:rPr lang="en-US" dirty="0"/>
            <a:t> NTT</a:t>
          </a:r>
          <a:r>
            <a:rPr lang="id-ID" dirty="0"/>
            <a:t> menjadi profesional dan mewujudkan manajemen ASN berbasis </a:t>
          </a:r>
          <a:r>
            <a:rPr lang="id-ID" i="1" dirty="0"/>
            <a:t>merit system</a:t>
          </a:r>
          <a:r>
            <a:rPr lang="id-ID" dirty="0"/>
            <a:t>. </a:t>
          </a:r>
          <a:endParaRPr lang="en-US" dirty="0"/>
        </a:p>
      </dgm:t>
    </dgm:pt>
    <dgm:pt modelId="{770FAEAF-E7A5-40A2-96BB-17578BF42A21}" type="parTrans" cxnId="{071B10D2-F5FA-4A5C-844A-7B2BD67791EA}">
      <dgm:prSet/>
      <dgm:spPr/>
      <dgm:t>
        <a:bodyPr/>
        <a:lstStyle/>
        <a:p>
          <a:endParaRPr lang="en-US"/>
        </a:p>
      </dgm:t>
    </dgm:pt>
    <dgm:pt modelId="{6AE854CE-A10F-4019-9FB3-B84F929090E2}" type="sibTrans" cxnId="{071B10D2-F5FA-4A5C-844A-7B2BD67791EA}">
      <dgm:prSet/>
      <dgm:spPr/>
      <dgm:t>
        <a:bodyPr/>
        <a:lstStyle/>
        <a:p>
          <a:endParaRPr lang="en-US"/>
        </a:p>
      </dgm:t>
    </dgm:pt>
    <dgm:pt modelId="{DACF705F-92FB-435B-A781-D28F3E9294D9}" type="pres">
      <dgm:prSet presAssocID="{68C2B6FA-9291-4FE6-BD94-8E5BD2881DA6}" presName="Name0" presStyleCnt="0">
        <dgm:presLayoutVars>
          <dgm:dir/>
          <dgm:animLvl val="lvl"/>
          <dgm:resizeHandles/>
        </dgm:presLayoutVars>
      </dgm:prSet>
      <dgm:spPr/>
    </dgm:pt>
    <dgm:pt modelId="{F48A668C-7422-4371-B82B-09E38EC2AC69}" type="pres">
      <dgm:prSet presAssocID="{7EA355A2-0806-41CA-AEB4-EEBFE9098D54}" presName="linNode" presStyleCnt="0"/>
      <dgm:spPr/>
    </dgm:pt>
    <dgm:pt modelId="{CAFD5F90-E3A3-49ED-8BBB-60D35AB96FCA}" type="pres">
      <dgm:prSet presAssocID="{7EA355A2-0806-41CA-AEB4-EEBFE9098D54}" presName="parentShp" presStyleLbl="node1" presStyleIdx="0" presStyleCnt="1">
        <dgm:presLayoutVars>
          <dgm:bulletEnabled val="1"/>
        </dgm:presLayoutVars>
      </dgm:prSet>
      <dgm:spPr/>
    </dgm:pt>
    <dgm:pt modelId="{EA116C41-9A49-4DB8-A67F-21AAB7FDD79E}" type="pres">
      <dgm:prSet presAssocID="{7EA355A2-0806-41CA-AEB4-EEBFE9098D54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28CF2806-3AE5-4521-AEBB-B9254DFEC963}" type="presOf" srcId="{7EA355A2-0806-41CA-AEB4-EEBFE9098D54}" destId="{CAFD5F90-E3A3-49ED-8BBB-60D35AB96FCA}" srcOrd="0" destOrd="0" presId="urn:microsoft.com/office/officeart/2005/8/layout/vList6"/>
    <dgm:cxn modelId="{071B10D2-F5FA-4A5C-844A-7B2BD67791EA}" srcId="{7EA355A2-0806-41CA-AEB4-EEBFE9098D54}" destId="{36F5382C-6E50-4902-A8BB-0ABF2F59669B}" srcOrd="0" destOrd="0" parTransId="{770FAEAF-E7A5-40A2-96BB-17578BF42A21}" sibTransId="{6AE854CE-A10F-4019-9FB3-B84F929090E2}"/>
    <dgm:cxn modelId="{7AC5B2D8-D708-4B7D-BF16-8858B4399B72}" type="presOf" srcId="{68C2B6FA-9291-4FE6-BD94-8E5BD2881DA6}" destId="{DACF705F-92FB-435B-A781-D28F3E9294D9}" srcOrd="0" destOrd="0" presId="urn:microsoft.com/office/officeart/2005/8/layout/vList6"/>
    <dgm:cxn modelId="{A82DF3DA-9224-4FFD-A211-9F8843D547FA}" srcId="{68C2B6FA-9291-4FE6-BD94-8E5BD2881DA6}" destId="{7EA355A2-0806-41CA-AEB4-EEBFE9098D54}" srcOrd="0" destOrd="0" parTransId="{CA7EA6AB-A4B7-4090-9A69-073469FFF1CC}" sibTransId="{0C831CD6-45CA-464D-A7DB-AA7B44FDD196}"/>
    <dgm:cxn modelId="{79EDC0FD-98E6-4553-B3BB-CBCA79B11D1B}" type="presOf" srcId="{36F5382C-6E50-4902-A8BB-0ABF2F59669B}" destId="{EA116C41-9A49-4DB8-A67F-21AAB7FDD79E}" srcOrd="0" destOrd="0" presId="urn:microsoft.com/office/officeart/2005/8/layout/vList6"/>
    <dgm:cxn modelId="{8E681B3D-6677-4941-8F58-AF14A40D4FF4}" type="presParOf" srcId="{DACF705F-92FB-435B-A781-D28F3E9294D9}" destId="{F48A668C-7422-4371-B82B-09E38EC2AC69}" srcOrd="0" destOrd="0" presId="urn:microsoft.com/office/officeart/2005/8/layout/vList6"/>
    <dgm:cxn modelId="{7EBC64EC-12B8-4644-82C7-A5DFA7F9FEBB}" type="presParOf" srcId="{F48A668C-7422-4371-B82B-09E38EC2AC69}" destId="{CAFD5F90-E3A3-49ED-8BBB-60D35AB96FCA}" srcOrd="0" destOrd="0" presId="urn:microsoft.com/office/officeart/2005/8/layout/vList6"/>
    <dgm:cxn modelId="{DA38FDE7-9764-45EB-BE72-B9706EF4C4A3}" type="presParOf" srcId="{F48A668C-7422-4371-B82B-09E38EC2AC69}" destId="{EA116C41-9A49-4DB8-A67F-21AAB7FDD79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F6547E-814A-4242-BBB2-53C5342D84FB}" type="doc">
      <dgm:prSet loTypeId="urn:microsoft.com/office/officeart/2005/8/layout/vList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5A18180-5078-44D3-A066-86AD53D666EB}">
      <dgm:prSet/>
      <dgm:spPr/>
      <dgm:t>
        <a:bodyPr/>
        <a:lstStyle/>
        <a:p>
          <a:pPr rtl="0"/>
          <a:r>
            <a:rPr lang="en-US"/>
            <a:t>Manajemen Talenta pemerintah Provinsi NTT untuk menemukan dan menyiapkan bahkan merekrut talenta terbaik dengan memperhatikan aspek </a:t>
          </a:r>
          <a:r>
            <a:rPr lang="en-US" b="1"/>
            <a:t>kompetensi, kualifikasi dan kinerja;</a:t>
          </a:r>
          <a:endParaRPr lang="en-US"/>
        </a:p>
      </dgm:t>
    </dgm:pt>
    <dgm:pt modelId="{BB908C19-3487-4C02-A8D8-50F6E8839DF8}" type="parTrans" cxnId="{9770C941-1064-4EDF-B737-E09CE354D449}">
      <dgm:prSet/>
      <dgm:spPr/>
      <dgm:t>
        <a:bodyPr/>
        <a:lstStyle/>
        <a:p>
          <a:endParaRPr lang="en-US"/>
        </a:p>
      </dgm:t>
    </dgm:pt>
    <dgm:pt modelId="{615CA649-BE49-4E85-AE56-39BA8E4392FF}" type="sibTrans" cxnId="{9770C941-1064-4EDF-B737-E09CE354D449}">
      <dgm:prSet/>
      <dgm:spPr/>
      <dgm:t>
        <a:bodyPr/>
        <a:lstStyle/>
        <a:p>
          <a:endParaRPr lang="en-US"/>
        </a:p>
      </dgm:t>
    </dgm:pt>
    <dgm:pt modelId="{7BACAC52-0347-4AA1-AB70-9603CAD3652F}">
      <dgm:prSet/>
      <dgm:spPr>
        <a:solidFill>
          <a:srgbClr val="00B050"/>
        </a:solidFill>
      </dgm:spPr>
      <dgm:t>
        <a:bodyPr/>
        <a:lstStyle/>
        <a:p>
          <a:pPr rtl="0"/>
          <a:r>
            <a:rPr lang="en-US" dirty="0"/>
            <a:t>ASN NTT </a:t>
          </a:r>
          <a:r>
            <a:rPr lang="en-US" i="1" dirty="0"/>
            <a:t>Corporate University</a:t>
          </a:r>
          <a:r>
            <a:rPr lang="en-US" dirty="0"/>
            <a:t> </a:t>
          </a:r>
          <a:r>
            <a:rPr lang="en-US" dirty="0" err="1"/>
            <a:t>yaitu</a:t>
          </a:r>
          <a:r>
            <a:rPr lang="en-US" dirty="0"/>
            <a:t> </a:t>
          </a:r>
          <a:r>
            <a:rPr lang="en-US" dirty="0" err="1"/>
            <a:t>melakukan</a:t>
          </a:r>
          <a:r>
            <a:rPr lang="en-US" dirty="0"/>
            <a:t> </a:t>
          </a:r>
          <a:r>
            <a:rPr lang="en-US" dirty="0" err="1"/>
            <a:t>transfromasi</a:t>
          </a:r>
          <a:r>
            <a:rPr lang="en-US" dirty="0"/>
            <a:t> </a:t>
          </a:r>
          <a:r>
            <a:rPr lang="en-US" dirty="0" err="1"/>
            <a:t>sistem</a:t>
          </a:r>
          <a:r>
            <a:rPr lang="en-US" dirty="0"/>
            <a:t> </a:t>
          </a:r>
          <a:r>
            <a:rPr lang="en-US" dirty="0" err="1"/>
            <a:t>pengembangan</a:t>
          </a:r>
          <a:r>
            <a:rPr lang="en-US" dirty="0"/>
            <a:t> SDM ASN yang manual </a:t>
          </a:r>
          <a:r>
            <a:rPr lang="en-US" dirty="0" err="1"/>
            <a:t>ke</a:t>
          </a:r>
          <a:r>
            <a:rPr lang="en-US" dirty="0"/>
            <a:t> digital </a:t>
          </a:r>
          <a:r>
            <a:rPr lang="en-US" dirty="0" err="1"/>
            <a:t>ataupun</a:t>
          </a:r>
          <a:r>
            <a:rPr lang="en-US" dirty="0"/>
            <a:t> </a:t>
          </a:r>
          <a:r>
            <a:rPr lang="en-US" i="1" dirty="0"/>
            <a:t>blended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memperluas</a:t>
          </a:r>
          <a:r>
            <a:rPr lang="en-US" dirty="0"/>
            <a:t> </a:t>
          </a:r>
          <a:r>
            <a:rPr lang="en-US" dirty="0" err="1"/>
            <a:t>jangkauan</a:t>
          </a:r>
          <a:r>
            <a:rPr lang="en-US" dirty="0"/>
            <a:t> ASN yang </a:t>
          </a:r>
          <a:r>
            <a:rPr lang="en-US" dirty="0" err="1"/>
            <a:t>akan</a:t>
          </a:r>
          <a:r>
            <a:rPr lang="en-US" dirty="0"/>
            <a:t> </a:t>
          </a:r>
          <a:r>
            <a:rPr lang="en-US" dirty="0" err="1"/>
            <a:t>mengikuti</a:t>
          </a:r>
          <a:r>
            <a:rPr lang="en-US" dirty="0"/>
            <a:t> </a:t>
          </a:r>
          <a:r>
            <a:rPr lang="en-US" dirty="0" err="1"/>
            <a:t>pengembangan</a:t>
          </a:r>
          <a:r>
            <a:rPr lang="en-US" dirty="0"/>
            <a:t> </a:t>
          </a:r>
          <a:r>
            <a:rPr lang="en-US" dirty="0" err="1"/>
            <a:t>kompetensi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menekan</a:t>
          </a:r>
          <a:r>
            <a:rPr lang="en-US" dirty="0"/>
            <a:t> </a:t>
          </a:r>
          <a:r>
            <a:rPr lang="en-US" dirty="0" err="1"/>
            <a:t>biaya</a:t>
          </a:r>
          <a:r>
            <a:rPr lang="en-US" dirty="0"/>
            <a:t>;</a:t>
          </a:r>
        </a:p>
      </dgm:t>
    </dgm:pt>
    <dgm:pt modelId="{6A25B885-7987-4D50-A549-D73DB742205E}" type="parTrans" cxnId="{45FA2810-8A2B-4A73-86FE-E45103B63BD6}">
      <dgm:prSet/>
      <dgm:spPr/>
      <dgm:t>
        <a:bodyPr/>
        <a:lstStyle/>
        <a:p>
          <a:endParaRPr lang="en-US"/>
        </a:p>
      </dgm:t>
    </dgm:pt>
    <dgm:pt modelId="{4F1E6D8B-26B9-4FF1-9166-268C9B644E64}" type="sibTrans" cxnId="{45FA2810-8A2B-4A73-86FE-E45103B63BD6}">
      <dgm:prSet/>
      <dgm:spPr/>
      <dgm:t>
        <a:bodyPr/>
        <a:lstStyle/>
        <a:p>
          <a:endParaRPr lang="en-US"/>
        </a:p>
      </dgm:t>
    </dgm:pt>
    <dgm:pt modelId="{CE3BA1F4-10B4-4B9D-9274-84C481864C75}" type="pres">
      <dgm:prSet presAssocID="{5DF6547E-814A-4242-BBB2-53C5342D84FB}" presName="linear" presStyleCnt="0">
        <dgm:presLayoutVars>
          <dgm:dir/>
          <dgm:resizeHandles val="exact"/>
        </dgm:presLayoutVars>
      </dgm:prSet>
      <dgm:spPr/>
    </dgm:pt>
    <dgm:pt modelId="{24A6200A-C5BE-4438-BE57-324CEB68A349}" type="pres">
      <dgm:prSet presAssocID="{55A18180-5078-44D3-A066-86AD53D666EB}" presName="comp" presStyleCnt="0"/>
      <dgm:spPr/>
    </dgm:pt>
    <dgm:pt modelId="{176B438E-1514-4C8E-88E6-6793D0582764}" type="pres">
      <dgm:prSet presAssocID="{55A18180-5078-44D3-A066-86AD53D666EB}" presName="box" presStyleLbl="node1" presStyleIdx="0" presStyleCnt="2"/>
      <dgm:spPr/>
    </dgm:pt>
    <dgm:pt modelId="{0F319135-D434-49FA-BDF8-037EB10277E5}" type="pres">
      <dgm:prSet presAssocID="{55A18180-5078-44D3-A066-86AD53D666EB}" presName="img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6000" r="-66000"/>
          </a:stretch>
        </a:blipFill>
      </dgm:spPr>
    </dgm:pt>
    <dgm:pt modelId="{F9C4A8FE-32E9-4CED-85DA-ADA39EB958CE}" type="pres">
      <dgm:prSet presAssocID="{55A18180-5078-44D3-A066-86AD53D666EB}" presName="text" presStyleLbl="node1" presStyleIdx="0" presStyleCnt="2">
        <dgm:presLayoutVars>
          <dgm:bulletEnabled val="1"/>
        </dgm:presLayoutVars>
      </dgm:prSet>
      <dgm:spPr/>
    </dgm:pt>
    <dgm:pt modelId="{0B3D4056-139E-43F9-B3CC-D6E87FCA6121}" type="pres">
      <dgm:prSet presAssocID="{615CA649-BE49-4E85-AE56-39BA8E4392FF}" presName="spacer" presStyleCnt="0"/>
      <dgm:spPr/>
    </dgm:pt>
    <dgm:pt modelId="{752937D0-BD68-4B8E-ABAE-5DE2AE56C920}" type="pres">
      <dgm:prSet presAssocID="{7BACAC52-0347-4AA1-AB70-9603CAD3652F}" presName="comp" presStyleCnt="0"/>
      <dgm:spPr/>
    </dgm:pt>
    <dgm:pt modelId="{4F169D38-A6C0-43FB-84D9-A78D9CFCBC25}" type="pres">
      <dgm:prSet presAssocID="{7BACAC52-0347-4AA1-AB70-9603CAD3652F}" presName="box" presStyleLbl="node1" presStyleIdx="1" presStyleCnt="2"/>
      <dgm:spPr/>
    </dgm:pt>
    <dgm:pt modelId="{FFEE73A4-3289-4DF4-AC1A-747543BAE258}" type="pres">
      <dgm:prSet presAssocID="{7BACAC52-0347-4AA1-AB70-9603CAD3652F}" presName="img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0" r="-120000"/>
          </a:stretch>
        </a:blipFill>
      </dgm:spPr>
    </dgm:pt>
    <dgm:pt modelId="{E3573E11-BEB3-4F5E-BCEC-D93295895ABF}" type="pres">
      <dgm:prSet presAssocID="{7BACAC52-0347-4AA1-AB70-9603CAD3652F}" presName="text" presStyleLbl="node1" presStyleIdx="1" presStyleCnt="2">
        <dgm:presLayoutVars>
          <dgm:bulletEnabled val="1"/>
        </dgm:presLayoutVars>
      </dgm:prSet>
      <dgm:spPr/>
    </dgm:pt>
  </dgm:ptLst>
  <dgm:cxnLst>
    <dgm:cxn modelId="{45FA2810-8A2B-4A73-86FE-E45103B63BD6}" srcId="{5DF6547E-814A-4242-BBB2-53C5342D84FB}" destId="{7BACAC52-0347-4AA1-AB70-9603CAD3652F}" srcOrd="1" destOrd="0" parTransId="{6A25B885-7987-4D50-A549-D73DB742205E}" sibTransId="{4F1E6D8B-26B9-4FF1-9166-268C9B644E64}"/>
    <dgm:cxn modelId="{9770C941-1064-4EDF-B737-E09CE354D449}" srcId="{5DF6547E-814A-4242-BBB2-53C5342D84FB}" destId="{55A18180-5078-44D3-A066-86AD53D666EB}" srcOrd="0" destOrd="0" parTransId="{BB908C19-3487-4C02-A8D8-50F6E8839DF8}" sibTransId="{615CA649-BE49-4E85-AE56-39BA8E4392FF}"/>
    <dgm:cxn modelId="{51C62088-228B-405B-B567-DAB334086A47}" type="presOf" srcId="{7BACAC52-0347-4AA1-AB70-9603CAD3652F}" destId="{E3573E11-BEB3-4F5E-BCEC-D93295895ABF}" srcOrd="1" destOrd="0" presId="urn:microsoft.com/office/officeart/2005/8/layout/vList4"/>
    <dgm:cxn modelId="{16FD25A4-7F74-465F-A0B6-6DC7056CC2AC}" type="presOf" srcId="{5DF6547E-814A-4242-BBB2-53C5342D84FB}" destId="{CE3BA1F4-10B4-4B9D-9274-84C481864C75}" srcOrd="0" destOrd="0" presId="urn:microsoft.com/office/officeart/2005/8/layout/vList4"/>
    <dgm:cxn modelId="{E93237A7-1202-429A-9CD0-DDC05A90A14B}" type="presOf" srcId="{55A18180-5078-44D3-A066-86AD53D666EB}" destId="{176B438E-1514-4C8E-88E6-6793D0582764}" srcOrd="0" destOrd="0" presId="urn:microsoft.com/office/officeart/2005/8/layout/vList4"/>
    <dgm:cxn modelId="{299925C0-9D30-4A93-87EC-F167F026E84E}" type="presOf" srcId="{7BACAC52-0347-4AA1-AB70-9603CAD3652F}" destId="{4F169D38-A6C0-43FB-84D9-A78D9CFCBC25}" srcOrd="0" destOrd="0" presId="urn:microsoft.com/office/officeart/2005/8/layout/vList4"/>
    <dgm:cxn modelId="{1A93BAFA-DBC4-4D4A-8B29-DBC85FA6629E}" type="presOf" srcId="{55A18180-5078-44D3-A066-86AD53D666EB}" destId="{F9C4A8FE-32E9-4CED-85DA-ADA39EB958CE}" srcOrd="1" destOrd="0" presId="urn:microsoft.com/office/officeart/2005/8/layout/vList4"/>
    <dgm:cxn modelId="{B7917368-493A-4477-B537-8DF3674C23B5}" type="presParOf" srcId="{CE3BA1F4-10B4-4B9D-9274-84C481864C75}" destId="{24A6200A-C5BE-4438-BE57-324CEB68A349}" srcOrd="0" destOrd="0" presId="urn:microsoft.com/office/officeart/2005/8/layout/vList4"/>
    <dgm:cxn modelId="{F8B52357-17CF-4A88-B1BC-19FDE81068C3}" type="presParOf" srcId="{24A6200A-C5BE-4438-BE57-324CEB68A349}" destId="{176B438E-1514-4C8E-88E6-6793D0582764}" srcOrd="0" destOrd="0" presId="urn:microsoft.com/office/officeart/2005/8/layout/vList4"/>
    <dgm:cxn modelId="{84C210E1-CBE3-439D-A6C0-22C91499EF01}" type="presParOf" srcId="{24A6200A-C5BE-4438-BE57-324CEB68A349}" destId="{0F319135-D434-49FA-BDF8-037EB10277E5}" srcOrd="1" destOrd="0" presId="urn:microsoft.com/office/officeart/2005/8/layout/vList4"/>
    <dgm:cxn modelId="{8D510B4F-59A7-4D70-A492-72E6D9FD12EF}" type="presParOf" srcId="{24A6200A-C5BE-4438-BE57-324CEB68A349}" destId="{F9C4A8FE-32E9-4CED-85DA-ADA39EB958CE}" srcOrd="2" destOrd="0" presId="urn:microsoft.com/office/officeart/2005/8/layout/vList4"/>
    <dgm:cxn modelId="{538C3E46-E1F4-42D2-891E-F28F0916B37D}" type="presParOf" srcId="{CE3BA1F4-10B4-4B9D-9274-84C481864C75}" destId="{0B3D4056-139E-43F9-B3CC-D6E87FCA6121}" srcOrd="1" destOrd="0" presId="urn:microsoft.com/office/officeart/2005/8/layout/vList4"/>
    <dgm:cxn modelId="{BCB17E95-3E4F-4219-AF2B-187E1ED485D6}" type="presParOf" srcId="{CE3BA1F4-10B4-4B9D-9274-84C481864C75}" destId="{752937D0-BD68-4B8E-ABAE-5DE2AE56C920}" srcOrd="2" destOrd="0" presId="urn:microsoft.com/office/officeart/2005/8/layout/vList4"/>
    <dgm:cxn modelId="{B7D56A25-E9B9-4C73-AF46-825F6AECE58E}" type="presParOf" srcId="{752937D0-BD68-4B8E-ABAE-5DE2AE56C920}" destId="{4F169D38-A6C0-43FB-84D9-A78D9CFCBC25}" srcOrd="0" destOrd="0" presId="urn:microsoft.com/office/officeart/2005/8/layout/vList4"/>
    <dgm:cxn modelId="{5917F2D2-C5E9-40A8-8FD7-C06581DC2CB3}" type="presParOf" srcId="{752937D0-BD68-4B8E-ABAE-5DE2AE56C920}" destId="{FFEE73A4-3289-4DF4-AC1A-747543BAE258}" srcOrd="1" destOrd="0" presId="urn:microsoft.com/office/officeart/2005/8/layout/vList4"/>
    <dgm:cxn modelId="{EA6E1ABF-8C1E-40F6-8DE3-1867E73C91FB}" type="presParOf" srcId="{752937D0-BD68-4B8E-ABAE-5DE2AE56C920}" destId="{E3573E11-BEB3-4F5E-BCEC-D93295895AB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C03EB43-A146-453A-87E4-D4ACB38956F3}" type="doc">
      <dgm:prSet loTypeId="urn:microsoft.com/office/officeart/2005/8/layout/vList4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797F7C2-0E19-44F9-BCB3-AABF2E7B4A59}">
      <dgm:prSet/>
      <dgm:spPr/>
      <dgm:t>
        <a:bodyPr/>
        <a:lstStyle/>
        <a:p>
          <a:pPr rtl="0"/>
          <a:r>
            <a:rPr lang="en-US" dirty="0" err="1"/>
            <a:t>Kesejahteraan</a:t>
          </a:r>
          <a:r>
            <a:rPr lang="en-US" dirty="0"/>
            <a:t> ASN yang </a:t>
          </a:r>
          <a:r>
            <a:rPr lang="en-US" dirty="0" err="1"/>
            <a:t>menekankan</a:t>
          </a:r>
          <a:r>
            <a:rPr lang="en-US" dirty="0"/>
            <a:t> </a:t>
          </a:r>
          <a:r>
            <a:rPr lang="en-US" dirty="0" err="1"/>
            <a:t>pentingnya</a:t>
          </a:r>
          <a:r>
            <a:rPr lang="en-US" dirty="0"/>
            <a:t> </a:t>
          </a:r>
          <a:r>
            <a:rPr lang="en-US" dirty="0" err="1"/>
            <a:t>kinerja</a:t>
          </a:r>
          <a:r>
            <a:rPr lang="en-US" dirty="0"/>
            <a:t> </a:t>
          </a:r>
          <a:r>
            <a:rPr lang="en-US" dirty="0" err="1"/>
            <a:t>sejalan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kesejahteraan</a:t>
          </a:r>
          <a:r>
            <a:rPr lang="en-US" dirty="0"/>
            <a:t> yang </a:t>
          </a:r>
          <a:r>
            <a:rPr lang="en-US" dirty="0" err="1"/>
            <a:t>diperoleh</a:t>
          </a:r>
          <a:r>
            <a:rPr lang="en-US" dirty="0"/>
            <a:t>. </a:t>
          </a:r>
          <a:r>
            <a:rPr lang="en-US" dirty="0" err="1"/>
            <a:t>Disamping</a:t>
          </a:r>
          <a:r>
            <a:rPr lang="en-US" dirty="0"/>
            <a:t> </a:t>
          </a:r>
          <a:r>
            <a:rPr lang="en-US" dirty="0" err="1"/>
            <a:t>itu</a:t>
          </a:r>
          <a:r>
            <a:rPr lang="en-US" dirty="0"/>
            <a:t> </a:t>
          </a:r>
          <a:r>
            <a:rPr lang="en-US" dirty="0" err="1"/>
            <a:t>akan</a:t>
          </a:r>
          <a:r>
            <a:rPr lang="en-US" dirty="0"/>
            <a:t> </a:t>
          </a:r>
          <a:r>
            <a:rPr lang="en-US" dirty="0" err="1"/>
            <a:t>semakin</a:t>
          </a:r>
          <a:r>
            <a:rPr lang="en-US" dirty="0"/>
            <a:t> </a:t>
          </a:r>
          <a:r>
            <a:rPr lang="en-US" dirty="0" err="1"/>
            <a:t>memperkuat</a:t>
          </a:r>
          <a:r>
            <a:rPr lang="en-US" dirty="0"/>
            <a:t> </a:t>
          </a:r>
          <a:r>
            <a:rPr lang="en-US" dirty="0" err="1"/>
            <a:t>kolaborasi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pihak</a:t>
          </a:r>
          <a:r>
            <a:rPr lang="en-US" dirty="0"/>
            <a:t> </a:t>
          </a:r>
          <a:r>
            <a:rPr lang="en-US" dirty="0" err="1"/>
            <a:t>ketiga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membantu</a:t>
          </a:r>
          <a:r>
            <a:rPr lang="en-US" dirty="0"/>
            <a:t> </a:t>
          </a:r>
          <a:r>
            <a:rPr lang="en-US" dirty="0" err="1"/>
            <a:t>menyediakan</a:t>
          </a:r>
          <a:r>
            <a:rPr lang="en-US" dirty="0"/>
            <a:t> </a:t>
          </a:r>
          <a:r>
            <a:rPr lang="en-US" dirty="0" err="1"/>
            <a:t>fasilitas</a:t>
          </a:r>
          <a:r>
            <a:rPr lang="en-US" dirty="0"/>
            <a:t> </a:t>
          </a:r>
          <a:r>
            <a:rPr lang="en-US" dirty="0" err="1"/>
            <a:t>kesejahteraan</a:t>
          </a:r>
          <a:r>
            <a:rPr lang="en-US" dirty="0"/>
            <a:t> ASN </a:t>
          </a:r>
          <a:r>
            <a:rPr lang="en-US" dirty="0" err="1"/>
            <a:t>seperti</a:t>
          </a:r>
          <a:r>
            <a:rPr lang="en-US" dirty="0"/>
            <a:t> </a:t>
          </a:r>
          <a:r>
            <a:rPr lang="en-US" dirty="0" err="1"/>
            <a:t>rumah</a:t>
          </a:r>
          <a:r>
            <a:rPr lang="en-US" dirty="0"/>
            <a:t>;</a:t>
          </a:r>
        </a:p>
      </dgm:t>
    </dgm:pt>
    <dgm:pt modelId="{947C8CCB-6361-4C5D-9A9A-FB3BE4F41206}" type="parTrans" cxnId="{C71D18B6-AFB0-4DE1-936B-1C293E00E88B}">
      <dgm:prSet/>
      <dgm:spPr/>
      <dgm:t>
        <a:bodyPr/>
        <a:lstStyle/>
        <a:p>
          <a:endParaRPr lang="en-US"/>
        </a:p>
      </dgm:t>
    </dgm:pt>
    <dgm:pt modelId="{0D150E7B-8D21-4A43-80DC-CEEF2A95AB42}" type="sibTrans" cxnId="{C71D18B6-AFB0-4DE1-936B-1C293E00E88B}">
      <dgm:prSet/>
      <dgm:spPr/>
      <dgm:t>
        <a:bodyPr/>
        <a:lstStyle/>
        <a:p>
          <a:endParaRPr lang="en-US"/>
        </a:p>
      </dgm:t>
    </dgm:pt>
    <dgm:pt modelId="{43E321B6-7FE7-48DE-92FC-FC0378A0038C}">
      <dgm:prSet/>
      <dgm:spPr/>
      <dgm:t>
        <a:bodyPr/>
        <a:lstStyle/>
        <a:p>
          <a:pPr rtl="0"/>
          <a:r>
            <a:rPr lang="en-US"/>
            <a:t>Pengembangan Sistem Rekruitmen dan Karier yang akan memperhatikan kedatangan generas-generasi milenial dalam birokrasi.</a:t>
          </a:r>
        </a:p>
      </dgm:t>
    </dgm:pt>
    <dgm:pt modelId="{86A07DF1-FA39-4CEE-8452-EF2AD831227C}" type="parTrans" cxnId="{8C8CE346-C43F-490E-8D8A-25C951EE2C8C}">
      <dgm:prSet/>
      <dgm:spPr/>
      <dgm:t>
        <a:bodyPr/>
        <a:lstStyle/>
        <a:p>
          <a:endParaRPr lang="en-US"/>
        </a:p>
      </dgm:t>
    </dgm:pt>
    <dgm:pt modelId="{A32BD065-2A2D-4D17-9E28-73E8AE708138}" type="sibTrans" cxnId="{8C8CE346-C43F-490E-8D8A-25C951EE2C8C}">
      <dgm:prSet/>
      <dgm:spPr/>
      <dgm:t>
        <a:bodyPr/>
        <a:lstStyle/>
        <a:p>
          <a:endParaRPr lang="en-US"/>
        </a:p>
      </dgm:t>
    </dgm:pt>
    <dgm:pt modelId="{15999B45-B78A-47A3-BC98-3B464F27B56D}" type="pres">
      <dgm:prSet presAssocID="{5C03EB43-A146-453A-87E4-D4ACB38956F3}" presName="linear" presStyleCnt="0">
        <dgm:presLayoutVars>
          <dgm:dir/>
          <dgm:resizeHandles val="exact"/>
        </dgm:presLayoutVars>
      </dgm:prSet>
      <dgm:spPr/>
    </dgm:pt>
    <dgm:pt modelId="{993E8249-F547-43B2-B647-106A6D5BA7AD}" type="pres">
      <dgm:prSet presAssocID="{F797F7C2-0E19-44F9-BCB3-AABF2E7B4A59}" presName="comp" presStyleCnt="0"/>
      <dgm:spPr/>
    </dgm:pt>
    <dgm:pt modelId="{8EC23C50-A3D9-4CC3-AAAF-DED25F4A228F}" type="pres">
      <dgm:prSet presAssocID="{F797F7C2-0E19-44F9-BCB3-AABF2E7B4A59}" presName="box" presStyleLbl="node1" presStyleIdx="0" presStyleCnt="2"/>
      <dgm:spPr/>
    </dgm:pt>
    <dgm:pt modelId="{C1887A65-AB3C-42A8-8E6D-7316C4E95E9D}" type="pres">
      <dgm:prSet presAssocID="{F797F7C2-0E19-44F9-BCB3-AABF2E7B4A59}" presName="img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</dgm:pt>
    <dgm:pt modelId="{3BAE7175-6F31-48DA-97C5-3DF3671CCB99}" type="pres">
      <dgm:prSet presAssocID="{F797F7C2-0E19-44F9-BCB3-AABF2E7B4A59}" presName="text" presStyleLbl="node1" presStyleIdx="0" presStyleCnt="2">
        <dgm:presLayoutVars>
          <dgm:bulletEnabled val="1"/>
        </dgm:presLayoutVars>
      </dgm:prSet>
      <dgm:spPr/>
    </dgm:pt>
    <dgm:pt modelId="{0CE7D739-55ED-43F0-A683-563356683533}" type="pres">
      <dgm:prSet presAssocID="{0D150E7B-8D21-4A43-80DC-CEEF2A95AB42}" presName="spacer" presStyleCnt="0"/>
      <dgm:spPr/>
    </dgm:pt>
    <dgm:pt modelId="{BCA52143-2C19-4C3C-A27B-509E81E319CE}" type="pres">
      <dgm:prSet presAssocID="{43E321B6-7FE7-48DE-92FC-FC0378A0038C}" presName="comp" presStyleCnt="0"/>
      <dgm:spPr/>
    </dgm:pt>
    <dgm:pt modelId="{36219A43-9C5C-483B-BD39-1EE060D89001}" type="pres">
      <dgm:prSet presAssocID="{43E321B6-7FE7-48DE-92FC-FC0378A0038C}" presName="box" presStyleLbl="node1" presStyleIdx="1" presStyleCnt="2"/>
      <dgm:spPr/>
    </dgm:pt>
    <dgm:pt modelId="{D7F6991D-7B0F-4B0E-9D67-5FADCBD551E0}" type="pres">
      <dgm:prSet presAssocID="{43E321B6-7FE7-48DE-92FC-FC0378A0038C}" presName="img" presStyleLbl="f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</dgm:spPr>
    </dgm:pt>
    <dgm:pt modelId="{732665C3-05F8-432E-B29E-E3F50A223154}" type="pres">
      <dgm:prSet presAssocID="{43E321B6-7FE7-48DE-92FC-FC0378A0038C}" presName="text" presStyleLbl="node1" presStyleIdx="1" presStyleCnt="2">
        <dgm:presLayoutVars>
          <dgm:bulletEnabled val="1"/>
        </dgm:presLayoutVars>
      </dgm:prSet>
      <dgm:spPr/>
    </dgm:pt>
  </dgm:ptLst>
  <dgm:cxnLst>
    <dgm:cxn modelId="{B98D7202-EB03-4A77-953D-3E20D4E0BA25}" type="presOf" srcId="{F797F7C2-0E19-44F9-BCB3-AABF2E7B4A59}" destId="{3BAE7175-6F31-48DA-97C5-3DF3671CCB99}" srcOrd="1" destOrd="0" presId="urn:microsoft.com/office/officeart/2005/8/layout/vList4"/>
    <dgm:cxn modelId="{7079E423-D6AC-477E-9828-E01674B2C601}" type="presOf" srcId="{5C03EB43-A146-453A-87E4-D4ACB38956F3}" destId="{15999B45-B78A-47A3-BC98-3B464F27B56D}" srcOrd="0" destOrd="0" presId="urn:microsoft.com/office/officeart/2005/8/layout/vList4"/>
    <dgm:cxn modelId="{49747C31-9D32-4E05-852B-74997BB5F14B}" type="presOf" srcId="{F797F7C2-0E19-44F9-BCB3-AABF2E7B4A59}" destId="{8EC23C50-A3D9-4CC3-AAAF-DED25F4A228F}" srcOrd="0" destOrd="0" presId="urn:microsoft.com/office/officeart/2005/8/layout/vList4"/>
    <dgm:cxn modelId="{CC1F3540-521C-432C-8FDA-702D79C7B982}" type="presOf" srcId="{43E321B6-7FE7-48DE-92FC-FC0378A0038C}" destId="{732665C3-05F8-432E-B29E-E3F50A223154}" srcOrd="1" destOrd="0" presId="urn:microsoft.com/office/officeart/2005/8/layout/vList4"/>
    <dgm:cxn modelId="{8C8CE346-C43F-490E-8D8A-25C951EE2C8C}" srcId="{5C03EB43-A146-453A-87E4-D4ACB38956F3}" destId="{43E321B6-7FE7-48DE-92FC-FC0378A0038C}" srcOrd="1" destOrd="0" parTransId="{86A07DF1-FA39-4CEE-8452-EF2AD831227C}" sibTransId="{A32BD065-2A2D-4D17-9E28-73E8AE708138}"/>
    <dgm:cxn modelId="{DF2B74AA-1DF8-4D7C-9644-0D9CD31B5FE2}" type="presOf" srcId="{43E321B6-7FE7-48DE-92FC-FC0378A0038C}" destId="{36219A43-9C5C-483B-BD39-1EE060D89001}" srcOrd="0" destOrd="0" presId="urn:microsoft.com/office/officeart/2005/8/layout/vList4"/>
    <dgm:cxn modelId="{C71D18B6-AFB0-4DE1-936B-1C293E00E88B}" srcId="{5C03EB43-A146-453A-87E4-D4ACB38956F3}" destId="{F797F7C2-0E19-44F9-BCB3-AABF2E7B4A59}" srcOrd="0" destOrd="0" parTransId="{947C8CCB-6361-4C5D-9A9A-FB3BE4F41206}" sibTransId="{0D150E7B-8D21-4A43-80DC-CEEF2A95AB42}"/>
    <dgm:cxn modelId="{8016ADBE-4D36-4591-A5D7-9735CB84A2E4}" type="presParOf" srcId="{15999B45-B78A-47A3-BC98-3B464F27B56D}" destId="{993E8249-F547-43B2-B647-106A6D5BA7AD}" srcOrd="0" destOrd="0" presId="urn:microsoft.com/office/officeart/2005/8/layout/vList4"/>
    <dgm:cxn modelId="{6602F7D2-8F52-49A7-8413-293B0C964B9D}" type="presParOf" srcId="{993E8249-F547-43B2-B647-106A6D5BA7AD}" destId="{8EC23C50-A3D9-4CC3-AAAF-DED25F4A228F}" srcOrd="0" destOrd="0" presId="urn:microsoft.com/office/officeart/2005/8/layout/vList4"/>
    <dgm:cxn modelId="{5DAD1EBD-D70C-46D3-8DFB-96632A70885C}" type="presParOf" srcId="{993E8249-F547-43B2-B647-106A6D5BA7AD}" destId="{C1887A65-AB3C-42A8-8E6D-7316C4E95E9D}" srcOrd="1" destOrd="0" presId="urn:microsoft.com/office/officeart/2005/8/layout/vList4"/>
    <dgm:cxn modelId="{5D19F680-AD44-4C53-873B-6B6644247A9D}" type="presParOf" srcId="{993E8249-F547-43B2-B647-106A6D5BA7AD}" destId="{3BAE7175-6F31-48DA-97C5-3DF3671CCB99}" srcOrd="2" destOrd="0" presId="urn:microsoft.com/office/officeart/2005/8/layout/vList4"/>
    <dgm:cxn modelId="{D1EFFD6E-D72A-485E-803A-C338C0872697}" type="presParOf" srcId="{15999B45-B78A-47A3-BC98-3B464F27B56D}" destId="{0CE7D739-55ED-43F0-A683-563356683533}" srcOrd="1" destOrd="0" presId="urn:microsoft.com/office/officeart/2005/8/layout/vList4"/>
    <dgm:cxn modelId="{BECFECCB-2C11-4D6A-8953-7239C4523703}" type="presParOf" srcId="{15999B45-B78A-47A3-BC98-3B464F27B56D}" destId="{BCA52143-2C19-4C3C-A27B-509E81E319CE}" srcOrd="2" destOrd="0" presId="urn:microsoft.com/office/officeart/2005/8/layout/vList4"/>
    <dgm:cxn modelId="{C8D381AF-AA15-40B1-9725-0F795BC747E0}" type="presParOf" srcId="{BCA52143-2C19-4C3C-A27B-509E81E319CE}" destId="{36219A43-9C5C-483B-BD39-1EE060D89001}" srcOrd="0" destOrd="0" presId="urn:microsoft.com/office/officeart/2005/8/layout/vList4"/>
    <dgm:cxn modelId="{9DBB9422-EBE6-4698-83B3-8A5CBBC782B9}" type="presParOf" srcId="{BCA52143-2C19-4C3C-A27B-509E81E319CE}" destId="{D7F6991D-7B0F-4B0E-9D67-5FADCBD551E0}" srcOrd="1" destOrd="0" presId="urn:microsoft.com/office/officeart/2005/8/layout/vList4"/>
    <dgm:cxn modelId="{A44E2C70-601C-44F2-8493-2E370067B8B3}" type="presParOf" srcId="{BCA52143-2C19-4C3C-A27B-509E81E319CE}" destId="{732665C3-05F8-432E-B29E-E3F50A22315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195376-0B26-4BFF-9EF6-89CA2AD1FC0D}">
      <dsp:nvSpPr>
        <dsp:cNvPr id="0" name=""/>
        <dsp:cNvSpPr/>
      </dsp:nvSpPr>
      <dsp:spPr>
        <a:xfrm>
          <a:off x="2772756" y="1442531"/>
          <a:ext cx="1751214" cy="175142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9576D31-2511-481F-BA0A-2E7CFE2886C9}">
      <dsp:nvSpPr>
        <dsp:cNvPr id="0" name=""/>
        <dsp:cNvSpPr/>
      </dsp:nvSpPr>
      <dsp:spPr>
        <a:xfrm>
          <a:off x="2645063" y="75536"/>
          <a:ext cx="2006599" cy="107383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/>
            <a:t>Pertumbuhan dan Pemerataan Pembangunan Yang Mempertimbangkan Daya Dukung Lingkungan;</a:t>
          </a:r>
          <a:endParaRPr lang="en-US" sz="1400" kern="1200"/>
        </a:p>
      </dsp:txBody>
      <dsp:txXfrm>
        <a:off x="2645063" y="75536"/>
        <a:ext cx="2006599" cy="1073837"/>
      </dsp:txXfrm>
    </dsp:sp>
    <dsp:sp modelId="{3F711229-FFC4-4A21-ACCA-E0211D716E3A}">
      <dsp:nvSpPr>
        <dsp:cNvPr id="0" name=""/>
        <dsp:cNvSpPr/>
      </dsp:nvSpPr>
      <dsp:spPr>
        <a:xfrm>
          <a:off x="3286445" y="1689514"/>
          <a:ext cx="1751214" cy="1751429"/>
        </a:xfrm>
        <a:prstGeom prst="ellipse">
          <a:avLst/>
        </a:prstGeom>
        <a:solidFill>
          <a:schemeClr val="accent5">
            <a:alpha val="50000"/>
            <a:hueOff val="-1225557"/>
            <a:satOff val="-1705"/>
            <a:lumOff val="-6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473D86E-71B1-4330-9A53-CDFE7F257D04}">
      <dsp:nvSpPr>
        <dsp:cNvPr id="0" name=""/>
        <dsp:cNvSpPr/>
      </dsp:nvSpPr>
      <dsp:spPr>
        <a:xfrm>
          <a:off x="5253643" y="1095682"/>
          <a:ext cx="1897149" cy="118122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/>
            <a:t>Produktivitas dan Daya Saing Ekonomi Petani, Peternak dan Nelayan Yang Berkelanjutan;</a:t>
          </a:r>
          <a:endParaRPr lang="en-US" sz="1400" kern="1200"/>
        </a:p>
      </dsp:txBody>
      <dsp:txXfrm>
        <a:off x="5253643" y="1095682"/>
        <a:ext cx="1897149" cy="1181221"/>
      </dsp:txXfrm>
    </dsp:sp>
    <dsp:sp modelId="{754F54CA-273E-4F68-96FD-55B3199FCFE2}">
      <dsp:nvSpPr>
        <dsp:cNvPr id="0" name=""/>
        <dsp:cNvSpPr/>
      </dsp:nvSpPr>
      <dsp:spPr>
        <a:xfrm>
          <a:off x="3412679" y="2245225"/>
          <a:ext cx="1751214" cy="1751429"/>
        </a:xfrm>
        <a:prstGeom prst="ellipse">
          <a:avLst/>
        </a:prstGeom>
        <a:solidFill>
          <a:schemeClr val="accent5">
            <a:alpha val="50000"/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AE8F4A4-E6F8-4F90-97A8-DEB9895D3863}">
      <dsp:nvSpPr>
        <dsp:cNvPr id="0" name=""/>
        <dsp:cNvSpPr/>
      </dsp:nvSpPr>
      <dsp:spPr>
        <a:xfrm>
          <a:off x="5436061" y="2599054"/>
          <a:ext cx="1860665" cy="126175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/>
            <a:t>Percepatan Penanggulangan Kemiskinan dan Masalah Sosial;</a:t>
          </a:r>
          <a:endParaRPr lang="en-US" sz="1400" kern="1200"/>
        </a:p>
      </dsp:txBody>
      <dsp:txXfrm>
        <a:off x="5436061" y="2599054"/>
        <a:ext cx="1860665" cy="1261759"/>
      </dsp:txXfrm>
    </dsp:sp>
    <dsp:sp modelId="{D44FE7E3-E279-4027-82B1-5B1033F1B067}">
      <dsp:nvSpPr>
        <dsp:cNvPr id="0" name=""/>
        <dsp:cNvSpPr/>
      </dsp:nvSpPr>
      <dsp:spPr>
        <a:xfrm>
          <a:off x="3057328" y="2690867"/>
          <a:ext cx="1751214" cy="1751429"/>
        </a:xfrm>
        <a:prstGeom prst="ellipse">
          <a:avLst/>
        </a:prstGeom>
        <a:solidFill>
          <a:schemeClr val="accent5">
            <a:alpha val="50000"/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79AB46D-3AB4-4CC8-B50A-35FFBE2C7FB9}">
      <dsp:nvSpPr>
        <dsp:cNvPr id="0" name=""/>
        <dsp:cNvSpPr/>
      </dsp:nvSpPr>
      <dsp:spPr>
        <a:xfrm>
          <a:off x="4633421" y="4290349"/>
          <a:ext cx="2006599" cy="115437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/>
            <a:t>Penanggulangan Bencana dan Adaptasi Perubahan Iklim;</a:t>
          </a:r>
          <a:endParaRPr lang="en-US" sz="1400" kern="1200"/>
        </a:p>
      </dsp:txBody>
      <dsp:txXfrm>
        <a:off x="4633421" y="4290349"/>
        <a:ext cx="2006599" cy="1154375"/>
      </dsp:txXfrm>
    </dsp:sp>
    <dsp:sp modelId="{F511BB14-AA0A-41A7-9D9A-9A808E0C9CFA}">
      <dsp:nvSpPr>
        <dsp:cNvPr id="0" name=""/>
        <dsp:cNvSpPr/>
      </dsp:nvSpPr>
      <dsp:spPr>
        <a:xfrm>
          <a:off x="2488183" y="2690867"/>
          <a:ext cx="1751214" cy="1751429"/>
        </a:xfrm>
        <a:prstGeom prst="ellipse">
          <a:avLst/>
        </a:prstGeom>
        <a:solidFill>
          <a:schemeClr val="accent5">
            <a:alpha val="50000"/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0DFA2B2-B9C3-4CB1-B365-45CBE95CA3CE}">
      <dsp:nvSpPr>
        <dsp:cNvPr id="0" name=""/>
        <dsp:cNvSpPr/>
      </dsp:nvSpPr>
      <dsp:spPr>
        <a:xfrm>
          <a:off x="656705" y="4290349"/>
          <a:ext cx="2006599" cy="115437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/>
            <a:t>Peningkatan Kualitas Hidup Masyarakat NTT;</a:t>
          </a:r>
          <a:endParaRPr lang="en-US" sz="1400" kern="1200"/>
        </a:p>
      </dsp:txBody>
      <dsp:txXfrm>
        <a:off x="656705" y="4290349"/>
        <a:ext cx="2006599" cy="1154375"/>
      </dsp:txXfrm>
    </dsp:sp>
    <dsp:sp modelId="{8A16F689-177A-4658-86E0-BA481EF4F8ED}">
      <dsp:nvSpPr>
        <dsp:cNvPr id="0" name=""/>
        <dsp:cNvSpPr/>
      </dsp:nvSpPr>
      <dsp:spPr>
        <a:xfrm>
          <a:off x="2132833" y="2245225"/>
          <a:ext cx="1751214" cy="1751429"/>
        </a:xfrm>
        <a:prstGeom prst="ellipse">
          <a:avLst/>
        </a:prstGeom>
        <a:solidFill>
          <a:schemeClr val="accent5">
            <a:alpha val="50000"/>
            <a:hueOff val="-6127787"/>
            <a:satOff val="-8523"/>
            <a:lumOff val="-3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CDFA508-37B4-4DB4-A130-3958031A2DC7}">
      <dsp:nvSpPr>
        <dsp:cNvPr id="0" name=""/>
        <dsp:cNvSpPr/>
      </dsp:nvSpPr>
      <dsp:spPr>
        <a:xfrm>
          <a:off x="0" y="2599054"/>
          <a:ext cx="1860665" cy="126175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/>
            <a:t>Reformasi Birokrasi;</a:t>
          </a:r>
          <a:endParaRPr lang="en-US" sz="1400" kern="1200"/>
        </a:p>
      </dsp:txBody>
      <dsp:txXfrm>
        <a:off x="0" y="2599054"/>
        <a:ext cx="1860665" cy="1261759"/>
      </dsp:txXfrm>
    </dsp:sp>
    <dsp:sp modelId="{C708D005-E11F-4CE4-8F46-60779C0B4528}">
      <dsp:nvSpPr>
        <dsp:cNvPr id="0" name=""/>
        <dsp:cNvSpPr/>
      </dsp:nvSpPr>
      <dsp:spPr>
        <a:xfrm>
          <a:off x="2259066" y="1689514"/>
          <a:ext cx="1751214" cy="1751429"/>
        </a:xfrm>
        <a:prstGeom prst="ellipse">
          <a:avLst/>
        </a:prstGeom>
        <a:solidFill>
          <a:schemeClr val="accent5">
            <a:alpha val="50000"/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CDF69C2-7589-4ECD-91DD-0AAEC4E38C8D}">
      <dsp:nvSpPr>
        <dsp:cNvPr id="0" name=""/>
        <dsp:cNvSpPr/>
      </dsp:nvSpPr>
      <dsp:spPr>
        <a:xfrm>
          <a:off x="145934" y="1095682"/>
          <a:ext cx="1897149" cy="118122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/>
            <a:t>Dampak Covid 19.</a:t>
          </a:r>
          <a:endParaRPr lang="en-US" sz="1400" kern="1200"/>
        </a:p>
      </dsp:txBody>
      <dsp:txXfrm>
        <a:off x="145934" y="1095682"/>
        <a:ext cx="1897149" cy="11812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AE150A-0365-489A-B1AD-F0338B713944}">
      <dsp:nvSpPr>
        <dsp:cNvPr id="0" name=""/>
        <dsp:cNvSpPr/>
      </dsp:nvSpPr>
      <dsp:spPr>
        <a:xfrm>
          <a:off x="1962405" y="-3109"/>
          <a:ext cx="4536208" cy="4536208"/>
        </a:xfrm>
        <a:prstGeom prst="circularArrow">
          <a:avLst>
            <a:gd name="adj1" fmla="val 5274"/>
            <a:gd name="adj2" fmla="val 312630"/>
            <a:gd name="adj3" fmla="val 14225735"/>
            <a:gd name="adj4" fmla="val 17128421"/>
            <a:gd name="adj5" fmla="val 547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54B743-1289-4CC8-943D-1EE5385F8ED8}">
      <dsp:nvSpPr>
        <dsp:cNvPr id="0" name=""/>
        <dsp:cNvSpPr/>
      </dsp:nvSpPr>
      <dsp:spPr>
        <a:xfrm>
          <a:off x="3367022" y="2386"/>
          <a:ext cx="1726973" cy="86348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kern="1200"/>
            <a:t>Perencanaan dan Penetapan kebutuhan ASN</a:t>
          </a:r>
          <a:endParaRPr lang="en-US" sz="1600" kern="1200"/>
        </a:p>
      </dsp:txBody>
      <dsp:txXfrm>
        <a:off x="3409174" y="44538"/>
        <a:ext cx="1642669" cy="779182"/>
      </dsp:txXfrm>
    </dsp:sp>
    <dsp:sp modelId="{847ADA90-7F26-4DEA-AA1C-BD68A01C0D38}">
      <dsp:nvSpPr>
        <dsp:cNvPr id="0" name=""/>
        <dsp:cNvSpPr/>
      </dsp:nvSpPr>
      <dsp:spPr>
        <a:xfrm>
          <a:off x="4960723" y="922510"/>
          <a:ext cx="1726973" cy="863486"/>
        </a:xfrm>
        <a:prstGeom prst="roundRect">
          <a:avLst/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kern="1200"/>
            <a:t>Rekruitmen (Pengadaan dan Seleksi)</a:t>
          </a:r>
          <a:endParaRPr lang="en-US" sz="1600" kern="1200"/>
        </a:p>
      </dsp:txBody>
      <dsp:txXfrm>
        <a:off x="5002875" y="964662"/>
        <a:ext cx="1642669" cy="779182"/>
      </dsp:txXfrm>
    </dsp:sp>
    <dsp:sp modelId="{FBF63648-C53B-4974-A730-E54E18B554FE}">
      <dsp:nvSpPr>
        <dsp:cNvPr id="0" name=""/>
        <dsp:cNvSpPr/>
      </dsp:nvSpPr>
      <dsp:spPr>
        <a:xfrm>
          <a:off x="4960723" y="2762757"/>
          <a:ext cx="1726973" cy="863486"/>
        </a:xfrm>
        <a:prstGeom prst="roundRect">
          <a:avLst/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kern="1200"/>
            <a:t>Pengembangan Kompetensi</a:t>
          </a:r>
          <a:endParaRPr lang="en-US" sz="1600" kern="1200"/>
        </a:p>
      </dsp:txBody>
      <dsp:txXfrm>
        <a:off x="5002875" y="2804909"/>
        <a:ext cx="1642669" cy="779182"/>
      </dsp:txXfrm>
    </dsp:sp>
    <dsp:sp modelId="{960171A7-CCC6-4DAB-9F98-6A7E2C27F71B}">
      <dsp:nvSpPr>
        <dsp:cNvPr id="0" name=""/>
        <dsp:cNvSpPr/>
      </dsp:nvSpPr>
      <dsp:spPr>
        <a:xfrm>
          <a:off x="3367022" y="3682880"/>
          <a:ext cx="1726973" cy="863486"/>
        </a:xfrm>
        <a:prstGeom prst="roundRect">
          <a:avLst/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kern="1200"/>
            <a:t>Penilaian Kinerja dan Disiplin</a:t>
          </a:r>
          <a:endParaRPr lang="en-US" sz="1600" kern="1200"/>
        </a:p>
      </dsp:txBody>
      <dsp:txXfrm>
        <a:off x="3409174" y="3725032"/>
        <a:ext cx="1642669" cy="779182"/>
      </dsp:txXfrm>
    </dsp:sp>
    <dsp:sp modelId="{323AC672-7069-49A0-AB86-48C5E13034CC}">
      <dsp:nvSpPr>
        <dsp:cNvPr id="0" name=""/>
        <dsp:cNvSpPr/>
      </dsp:nvSpPr>
      <dsp:spPr>
        <a:xfrm>
          <a:off x="1773322" y="2762757"/>
          <a:ext cx="1726973" cy="863486"/>
        </a:xfrm>
        <a:prstGeom prst="roundRect">
          <a:avLst/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kern="1200"/>
            <a:t>Pengembangan Karier</a:t>
          </a:r>
          <a:endParaRPr lang="en-US" sz="1600" kern="1200"/>
        </a:p>
      </dsp:txBody>
      <dsp:txXfrm>
        <a:off x="1815474" y="2804909"/>
        <a:ext cx="1642669" cy="779182"/>
      </dsp:txXfrm>
    </dsp:sp>
    <dsp:sp modelId="{7D560C27-A845-4CEF-A16B-FA3FDB05554C}">
      <dsp:nvSpPr>
        <dsp:cNvPr id="0" name=""/>
        <dsp:cNvSpPr/>
      </dsp:nvSpPr>
      <dsp:spPr>
        <a:xfrm>
          <a:off x="1713352" y="754484"/>
          <a:ext cx="1846911" cy="1199538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kern="1200" dirty="0"/>
            <a:t>Pemberian Gaji, Tunjangan, Perlindungan Pensiun dan Jaminan Hari Tua</a:t>
          </a:r>
          <a:endParaRPr lang="en-US" sz="1600" kern="1200" dirty="0"/>
        </a:p>
      </dsp:txBody>
      <dsp:txXfrm>
        <a:off x="1771909" y="813041"/>
        <a:ext cx="1729797" cy="10824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116C41-9A49-4DB8-A67F-21AAB7FDD79E}">
      <dsp:nvSpPr>
        <dsp:cNvPr id="0" name=""/>
        <dsp:cNvSpPr/>
      </dsp:nvSpPr>
      <dsp:spPr>
        <a:xfrm>
          <a:off x="2438399" y="0"/>
          <a:ext cx="3657600" cy="2308324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800" kern="1200" dirty="0"/>
            <a:t> </a:t>
          </a:r>
          <a:r>
            <a:rPr lang="en-US" sz="1800" kern="1200" dirty="0"/>
            <a:t>D</a:t>
          </a:r>
          <a:r>
            <a:rPr lang="id-ID" sz="1800" kern="1200" dirty="0"/>
            <a:t>iarahkan untuk mentransformasi ASN</a:t>
          </a:r>
          <a:r>
            <a:rPr lang="en-US" sz="1800" kern="1200" dirty="0"/>
            <a:t> di </a:t>
          </a:r>
          <a:r>
            <a:rPr lang="en-US" sz="1800" kern="1200" dirty="0" err="1"/>
            <a:t>Provinsi</a:t>
          </a:r>
          <a:r>
            <a:rPr lang="en-US" sz="1800" kern="1200" dirty="0"/>
            <a:t> NTT</a:t>
          </a:r>
          <a:r>
            <a:rPr lang="id-ID" sz="1800" kern="1200" dirty="0"/>
            <a:t> menjadi profesional dan mewujudkan manajemen ASN berbasis </a:t>
          </a:r>
          <a:r>
            <a:rPr lang="id-ID" sz="1800" i="1" kern="1200" dirty="0"/>
            <a:t>merit system</a:t>
          </a:r>
          <a:r>
            <a:rPr lang="id-ID" sz="1800" kern="1200" dirty="0"/>
            <a:t>. </a:t>
          </a:r>
          <a:endParaRPr lang="en-US" sz="1800" kern="1200" dirty="0"/>
        </a:p>
      </dsp:txBody>
      <dsp:txXfrm>
        <a:off x="2438399" y="288541"/>
        <a:ext cx="2791979" cy="1731243"/>
      </dsp:txXfrm>
    </dsp:sp>
    <dsp:sp modelId="{CAFD5F90-E3A3-49ED-8BBB-60D35AB96FCA}">
      <dsp:nvSpPr>
        <dsp:cNvPr id="0" name=""/>
        <dsp:cNvSpPr/>
      </dsp:nvSpPr>
      <dsp:spPr>
        <a:xfrm>
          <a:off x="0" y="0"/>
          <a:ext cx="2438400" cy="230832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200" kern="1200" dirty="0"/>
            <a:t>Penguatan manajemen ASN</a:t>
          </a:r>
          <a:endParaRPr lang="en-US" sz="3200" kern="1200" dirty="0"/>
        </a:p>
      </dsp:txBody>
      <dsp:txXfrm>
        <a:off x="112683" y="112683"/>
        <a:ext cx="2213034" cy="20829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6B438E-1514-4C8E-88E6-6793D0582764}">
      <dsp:nvSpPr>
        <dsp:cNvPr id="0" name=""/>
        <dsp:cNvSpPr/>
      </dsp:nvSpPr>
      <dsp:spPr>
        <a:xfrm>
          <a:off x="0" y="0"/>
          <a:ext cx="5467351" cy="235572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Manajemen Talenta pemerintah Provinsi NTT untuk menemukan dan menyiapkan bahkan merekrut talenta terbaik dengan memperhatikan aspek </a:t>
          </a:r>
          <a:r>
            <a:rPr lang="en-US" sz="2100" b="1" kern="1200"/>
            <a:t>kompetensi, kualifikasi dan kinerja;</a:t>
          </a:r>
          <a:endParaRPr lang="en-US" sz="2100" kern="1200"/>
        </a:p>
      </dsp:txBody>
      <dsp:txXfrm>
        <a:off x="1329042" y="0"/>
        <a:ext cx="4138308" cy="2355720"/>
      </dsp:txXfrm>
    </dsp:sp>
    <dsp:sp modelId="{0F319135-D434-49FA-BDF8-037EB10277E5}">
      <dsp:nvSpPr>
        <dsp:cNvPr id="0" name=""/>
        <dsp:cNvSpPr/>
      </dsp:nvSpPr>
      <dsp:spPr>
        <a:xfrm>
          <a:off x="235572" y="235572"/>
          <a:ext cx="1093470" cy="18845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6000" r="-6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169D38-A6C0-43FB-84D9-A78D9CFCBC25}">
      <dsp:nvSpPr>
        <dsp:cNvPr id="0" name=""/>
        <dsp:cNvSpPr/>
      </dsp:nvSpPr>
      <dsp:spPr>
        <a:xfrm>
          <a:off x="0" y="2591292"/>
          <a:ext cx="5467351" cy="2355720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ASN NTT </a:t>
          </a:r>
          <a:r>
            <a:rPr lang="en-US" sz="2100" i="1" kern="1200" dirty="0"/>
            <a:t>Corporate University</a:t>
          </a:r>
          <a:r>
            <a:rPr lang="en-US" sz="2100" kern="1200" dirty="0"/>
            <a:t> </a:t>
          </a:r>
          <a:r>
            <a:rPr lang="en-US" sz="2100" kern="1200" dirty="0" err="1"/>
            <a:t>yaitu</a:t>
          </a:r>
          <a:r>
            <a:rPr lang="en-US" sz="2100" kern="1200" dirty="0"/>
            <a:t> </a:t>
          </a:r>
          <a:r>
            <a:rPr lang="en-US" sz="2100" kern="1200" dirty="0" err="1"/>
            <a:t>melakukan</a:t>
          </a:r>
          <a:r>
            <a:rPr lang="en-US" sz="2100" kern="1200" dirty="0"/>
            <a:t> </a:t>
          </a:r>
          <a:r>
            <a:rPr lang="en-US" sz="2100" kern="1200" dirty="0" err="1"/>
            <a:t>transfromasi</a:t>
          </a:r>
          <a:r>
            <a:rPr lang="en-US" sz="2100" kern="1200" dirty="0"/>
            <a:t> </a:t>
          </a:r>
          <a:r>
            <a:rPr lang="en-US" sz="2100" kern="1200" dirty="0" err="1"/>
            <a:t>sistem</a:t>
          </a:r>
          <a:r>
            <a:rPr lang="en-US" sz="2100" kern="1200" dirty="0"/>
            <a:t> </a:t>
          </a:r>
          <a:r>
            <a:rPr lang="en-US" sz="2100" kern="1200" dirty="0" err="1"/>
            <a:t>pengembangan</a:t>
          </a:r>
          <a:r>
            <a:rPr lang="en-US" sz="2100" kern="1200" dirty="0"/>
            <a:t> SDM ASN yang manual </a:t>
          </a:r>
          <a:r>
            <a:rPr lang="en-US" sz="2100" kern="1200" dirty="0" err="1"/>
            <a:t>ke</a:t>
          </a:r>
          <a:r>
            <a:rPr lang="en-US" sz="2100" kern="1200" dirty="0"/>
            <a:t> digital </a:t>
          </a:r>
          <a:r>
            <a:rPr lang="en-US" sz="2100" kern="1200" dirty="0" err="1"/>
            <a:t>ataupun</a:t>
          </a:r>
          <a:r>
            <a:rPr lang="en-US" sz="2100" kern="1200" dirty="0"/>
            <a:t> </a:t>
          </a:r>
          <a:r>
            <a:rPr lang="en-US" sz="2100" i="1" kern="1200" dirty="0"/>
            <a:t>blended</a:t>
          </a:r>
          <a:r>
            <a:rPr lang="en-US" sz="2100" kern="1200" dirty="0"/>
            <a:t> </a:t>
          </a:r>
          <a:r>
            <a:rPr lang="en-US" sz="2100" kern="1200" dirty="0" err="1"/>
            <a:t>untuk</a:t>
          </a:r>
          <a:r>
            <a:rPr lang="en-US" sz="2100" kern="1200" dirty="0"/>
            <a:t> </a:t>
          </a:r>
          <a:r>
            <a:rPr lang="en-US" sz="2100" kern="1200" dirty="0" err="1"/>
            <a:t>memperluas</a:t>
          </a:r>
          <a:r>
            <a:rPr lang="en-US" sz="2100" kern="1200" dirty="0"/>
            <a:t> </a:t>
          </a:r>
          <a:r>
            <a:rPr lang="en-US" sz="2100" kern="1200" dirty="0" err="1"/>
            <a:t>jangkauan</a:t>
          </a:r>
          <a:r>
            <a:rPr lang="en-US" sz="2100" kern="1200" dirty="0"/>
            <a:t> ASN yang </a:t>
          </a:r>
          <a:r>
            <a:rPr lang="en-US" sz="2100" kern="1200" dirty="0" err="1"/>
            <a:t>akan</a:t>
          </a:r>
          <a:r>
            <a:rPr lang="en-US" sz="2100" kern="1200" dirty="0"/>
            <a:t> </a:t>
          </a:r>
          <a:r>
            <a:rPr lang="en-US" sz="2100" kern="1200" dirty="0" err="1"/>
            <a:t>mengikuti</a:t>
          </a:r>
          <a:r>
            <a:rPr lang="en-US" sz="2100" kern="1200" dirty="0"/>
            <a:t> </a:t>
          </a:r>
          <a:r>
            <a:rPr lang="en-US" sz="2100" kern="1200" dirty="0" err="1"/>
            <a:t>pengembangan</a:t>
          </a:r>
          <a:r>
            <a:rPr lang="en-US" sz="2100" kern="1200" dirty="0"/>
            <a:t> </a:t>
          </a:r>
          <a:r>
            <a:rPr lang="en-US" sz="2100" kern="1200" dirty="0" err="1"/>
            <a:t>kompetensi</a:t>
          </a:r>
          <a:r>
            <a:rPr lang="en-US" sz="2100" kern="1200" dirty="0"/>
            <a:t> </a:t>
          </a:r>
          <a:r>
            <a:rPr lang="en-US" sz="2100" kern="1200" dirty="0" err="1"/>
            <a:t>dan</a:t>
          </a:r>
          <a:r>
            <a:rPr lang="en-US" sz="2100" kern="1200" dirty="0"/>
            <a:t> </a:t>
          </a:r>
          <a:r>
            <a:rPr lang="en-US" sz="2100" kern="1200" dirty="0" err="1"/>
            <a:t>menekan</a:t>
          </a:r>
          <a:r>
            <a:rPr lang="en-US" sz="2100" kern="1200" dirty="0"/>
            <a:t> </a:t>
          </a:r>
          <a:r>
            <a:rPr lang="en-US" sz="2100" kern="1200" dirty="0" err="1"/>
            <a:t>biaya</a:t>
          </a:r>
          <a:r>
            <a:rPr lang="en-US" sz="2100" kern="1200" dirty="0"/>
            <a:t>;</a:t>
          </a:r>
        </a:p>
      </dsp:txBody>
      <dsp:txXfrm>
        <a:off x="1329042" y="2591292"/>
        <a:ext cx="4138308" cy="2355720"/>
      </dsp:txXfrm>
    </dsp:sp>
    <dsp:sp modelId="{FFEE73A4-3289-4DF4-AC1A-747543BAE258}">
      <dsp:nvSpPr>
        <dsp:cNvPr id="0" name=""/>
        <dsp:cNvSpPr/>
      </dsp:nvSpPr>
      <dsp:spPr>
        <a:xfrm>
          <a:off x="235572" y="2826864"/>
          <a:ext cx="1093470" cy="18845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0" r="-12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C23C50-A3D9-4CC3-AAAF-DED25F4A228F}">
      <dsp:nvSpPr>
        <dsp:cNvPr id="0" name=""/>
        <dsp:cNvSpPr/>
      </dsp:nvSpPr>
      <dsp:spPr>
        <a:xfrm>
          <a:off x="0" y="0"/>
          <a:ext cx="6096000" cy="16264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Kesejahteraan</a:t>
          </a:r>
          <a:r>
            <a:rPr lang="en-US" sz="1700" kern="1200" dirty="0"/>
            <a:t> ASN yang </a:t>
          </a:r>
          <a:r>
            <a:rPr lang="en-US" sz="1700" kern="1200" dirty="0" err="1"/>
            <a:t>menekankan</a:t>
          </a:r>
          <a:r>
            <a:rPr lang="en-US" sz="1700" kern="1200" dirty="0"/>
            <a:t> </a:t>
          </a:r>
          <a:r>
            <a:rPr lang="en-US" sz="1700" kern="1200" dirty="0" err="1"/>
            <a:t>pentingnya</a:t>
          </a:r>
          <a:r>
            <a:rPr lang="en-US" sz="1700" kern="1200" dirty="0"/>
            <a:t> </a:t>
          </a:r>
          <a:r>
            <a:rPr lang="en-US" sz="1700" kern="1200" dirty="0" err="1"/>
            <a:t>kinerja</a:t>
          </a:r>
          <a:r>
            <a:rPr lang="en-US" sz="1700" kern="1200" dirty="0"/>
            <a:t> </a:t>
          </a:r>
          <a:r>
            <a:rPr lang="en-US" sz="1700" kern="1200" dirty="0" err="1"/>
            <a:t>sejalan</a:t>
          </a:r>
          <a:r>
            <a:rPr lang="en-US" sz="1700" kern="1200" dirty="0"/>
            <a:t> </a:t>
          </a:r>
          <a:r>
            <a:rPr lang="en-US" sz="1700" kern="1200" dirty="0" err="1"/>
            <a:t>dengan</a:t>
          </a:r>
          <a:r>
            <a:rPr lang="en-US" sz="1700" kern="1200" dirty="0"/>
            <a:t> </a:t>
          </a:r>
          <a:r>
            <a:rPr lang="en-US" sz="1700" kern="1200" dirty="0" err="1"/>
            <a:t>kesejahteraan</a:t>
          </a:r>
          <a:r>
            <a:rPr lang="en-US" sz="1700" kern="1200" dirty="0"/>
            <a:t> yang </a:t>
          </a:r>
          <a:r>
            <a:rPr lang="en-US" sz="1700" kern="1200" dirty="0" err="1"/>
            <a:t>diperoleh</a:t>
          </a:r>
          <a:r>
            <a:rPr lang="en-US" sz="1700" kern="1200" dirty="0"/>
            <a:t>. </a:t>
          </a:r>
          <a:r>
            <a:rPr lang="en-US" sz="1700" kern="1200" dirty="0" err="1"/>
            <a:t>Disamping</a:t>
          </a:r>
          <a:r>
            <a:rPr lang="en-US" sz="1700" kern="1200" dirty="0"/>
            <a:t> </a:t>
          </a:r>
          <a:r>
            <a:rPr lang="en-US" sz="1700" kern="1200" dirty="0" err="1"/>
            <a:t>itu</a:t>
          </a:r>
          <a:r>
            <a:rPr lang="en-US" sz="1700" kern="1200" dirty="0"/>
            <a:t> </a:t>
          </a:r>
          <a:r>
            <a:rPr lang="en-US" sz="1700" kern="1200" dirty="0" err="1"/>
            <a:t>akan</a:t>
          </a:r>
          <a:r>
            <a:rPr lang="en-US" sz="1700" kern="1200" dirty="0"/>
            <a:t> </a:t>
          </a:r>
          <a:r>
            <a:rPr lang="en-US" sz="1700" kern="1200" dirty="0" err="1"/>
            <a:t>semakin</a:t>
          </a:r>
          <a:r>
            <a:rPr lang="en-US" sz="1700" kern="1200" dirty="0"/>
            <a:t> </a:t>
          </a:r>
          <a:r>
            <a:rPr lang="en-US" sz="1700" kern="1200" dirty="0" err="1"/>
            <a:t>memperkuat</a:t>
          </a:r>
          <a:r>
            <a:rPr lang="en-US" sz="1700" kern="1200" dirty="0"/>
            <a:t> </a:t>
          </a:r>
          <a:r>
            <a:rPr lang="en-US" sz="1700" kern="1200" dirty="0" err="1"/>
            <a:t>kolaborasi</a:t>
          </a:r>
          <a:r>
            <a:rPr lang="en-US" sz="1700" kern="1200" dirty="0"/>
            <a:t> </a:t>
          </a:r>
          <a:r>
            <a:rPr lang="en-US" sz="1700" kern="1200" dirty="0" err="1"/>
            <a:t>dengan</a:t>
          </a:r>
          <a:r>
            <a:rPr lang="en-US" sz="1700" kern="1200" dirty="0"/>
            <a:t> </a:t>
          </a:r>
          <a:r>
            <a:rPr lang="en-US" sz="1700" kern="1200" dirty="0" err="1"/>
            <a:t>pihak</a:t>
          </a:r>
          <a:r>
            <a:rPr lang="en-US" sz="1700" kern="1200" dirty="0"/>
            <a:t> </a:t>
          </a:r>
          <a:r>
            <a:rPr lang="en-US" sz="1700" kern="1200" dirty="0" err="1"/>
            <a:t>ketiga</a:t>
          </a:r>
          <a:r>
            <a:rPr lang="en-US" sz="1700" kern="1200" dirty="0"/>
            <a:t> </a:t>
          </a:r>
          <a:r>
            <a:rPr lang="en-US" sz="1700" kern="1200" dirty="0" err="1"/>
            <a:t>untuk</a:t>
          </a:r>
          <a:r>
            <a:rPr lang="en-US" sz="1700" kern="1200" dirty="0"/>
            <a:t> </a:t>
          </a:r>
          <a:r>
            <a:rPr lang="en-US" sz="1700" kern="1200" dirty="0" err="1"/>
            <a:t>membantu</a:t>
          </a:r>
          <a:r>
            <a:rPr lang="en-US" sz="1700" kern="1200" dirty="0"/>
            <a:t> </a:t>
          </a:r>
          <a:r>
            <a:rPr lang="en-US" sz="1700" kern="1200" dirty="0" err="1"/>
            <a:t>menyediakan</a:t>
          </a:r>
          <a:r>
            <a:rPr lang="en-US" sz="1700" kern="1200" dirty="0"/>
            <a:t> </a:t>
          </a:r>
          <a:r>
            <a:rPr lang="en-US" sz="1700" kern="1200" dirty="0" err="1"/>
            <a:t>fasilitas</a:t>
          </a:r>
          <a:r>
            <a:rPr lang="en-US" sz="1700" kern="1200" dirty="0"/>
            <a:t> </a:t>
          </a:r>
          <a:r>
            <a:rPr lang="en-US" sz="1700" kern="1200" dirty="0" err="1"/>
            <a:t>kesejahteraan</a:t>
          </a:r>
          <a:r>
            <a:rPr lang="en-US" sz="1700" kern="1200" dirty="0"/>
            <a:t> ASN </a:t>
          </a:r>
          <a:r>
            <a:rPr lang="en-US" sz="1700" kern="1200" dirty="0" err="1"/>
            <a:t>seperti</a:t>
          </a:r>
          <a:r>
            <a:rPr lang="en-US" sz="1700" kern="1200" dirty="0"/>
            <a:t> </a:t>
          </a:r>
          <a:r>
            <a:rPr lang="en-US" sz="1700" kern="1200" dirty="0" err="1"/>
            <a:t>rumah</a:t>
          </a:r>
          <a:r>
            <a:rPr lang="en-US" sz="1700" kern="1200" dirty="0"/>
            <a:t>;</a:t>
          </a:r>
        </a:p>
      </dsp:txBody>
      <dsp:txXfrm>
        <a:off x="1381842" y="0"/>
        <a:ext cx="4714157" cy="1626421"/>
      </dsp:txXfrm>
    </dsp:sp>
    <dsp:sp modelId="{C1887A65-AB3C-42A8-8E6D-7316C4E95E9D}">
      <dsp:nvSpPr>
        <dsp:cNvPr id="0" name=""/>
        <dsp:cNvSpPr/>
      </dsp:nvSpPr>
      <dsp:spPr>
        <a:xfrm>
          <a:off x="162642" y="162642"/>
          <a:ext cx="1219200" cy="130113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219A43-9C5C-483B-BD39-1EE060D89001}">
      <dsp:nvSpPr>
        <dsp:cNvPr id="0" name=""/>
        <dsp:cNvSpPr/>
      </dsp:nvSpPr>
      <dsp:spPr>
        <a:xfrm>
          <a:off x="0" y="1789064"/>
          <a:ext cx="6096000" cy="16264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Pengembangan Sistem Rekruitmen dan Karier yang akan memperhatikan kedatangan generas-generasi milenial dalam birokrasi.</a:t>
          </a:r>
        </a:p>
      </dsp:txBody>
      <dsp:txXfrm>
        <a:off x="1381842" y="1789064"/>
        <a:ext cx="4714157" cy="1626421"/>
      </dsp:txXfrm>
    </dsp:sp>
    <dsp:sp modelId="{D7F6991D-7B0F-4B0E-9D67-5FADCBD551E0}">
      <dsp:nvSpPr>
        <dsp:cNvPr id="0" name=""/>
        <dsp:cNvSpPr/>
      </dsp:nvSpPr>
      <dsp:spPr>
        <a:xfrm>
          <a:off x="162642" y="1951706"/>
          <a:ext cx="1219200" cy="130113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FB243-F74D-465B-B330-D34FA68D6364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67F1B-996F-48C8-8836-804EEEC4B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09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402A1-289D-4DC3-9C08-1F39A60E6C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220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7A500-4650-41D4-912C-B5DDBCDC50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85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BE33-09DB-470C-B527-19331FFF47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AE162-25A0-450A-9FD6-B11021DF01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885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BE33-09DB-470C-B527-19331FFF47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AE162-25A0-450A-9FD6-B11021DF01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786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BE33-09DB-470C-B527-19331FFF47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AE162-25A0-450A-9FD6-B11021DF01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983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1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1" y="0"/>
            <a:ext cx="6030687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9" y="860945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2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2" y="2006085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5" y="3640998"/>
            <a:ext cx="4854339" cy="12575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noProof="0"/>
              <a:t>CLICK TO EDIT SUBTITLE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7"/>
            <a:ext cx="1919789" cy="100105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831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9" y="3196916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BD6ACE60-499D-41AB-89C4-D537D7C3D22A}"/>
              </a:ext>
            </a:extLst>
          </p:cNvPr>
          <p:cNvSpPr/>
          <p:nvPr userDrawn="1"/>
        </p:nvSpPr>
        <p:spPr>
          <a:xfrm flipH="1" flipV="1">
            <a:off x="1839685" y="-6"/>
            <a:ext cx="10352315" cy="5638807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noProof="0" dirty="0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1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5401" y="5047077"/>
            <a:ext cx="1524575" cy="1803400"/>
          </a:xfrm>
          <a:prstGeom prst="line">
            <a:avLst/>
          </a:prstGeom>
          <a:ln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81" y="2563478"/>
            <a:ext cx="734263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Title 1" title="Title ">
            <a:extLst>
              <a:ext uri="{FF2B5EF4-FFF2-40B4-BE49-F238E27FC236}">
                <a16:creationId xmlns:a16="http://schemas.microsoft.com/office/drawing/2014/main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1378" y="1308485"/>
            <a:ext cx="7342623" cy="121556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 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4000" y="1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07220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58332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FF6C-C045-4688-8B4A-E98AC7CF5DC2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29AA-94E6-4E6F-A886-3F8B4359EC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FF6C-C045-4688-8B4A-E98AC7CF5DC2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29AA-94E6-4E6F-A886-3F8B4359EC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617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FF6C-C045-4688-8B4A-E98AC7CF5DC2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29AA-94E6-4E6F-A886-3F8B4359EC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75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FF6C-C045-4688-8B4A-E98AC7CF5DC2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29AA-94E6-4E6F-A886-3F8B4359EC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31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FF6C-C045-4688-8B4A-E98AC7CF5DC2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29AA-94E6-4E6F-A886-3F8B4359EC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66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BE33-09DB-470C-B527-19331FFF47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AE162-25A0-450A-9FD6-B11021DF01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9185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FF6C-C045-4688-8B4A-E98AC7CF5DC2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29AA-94E6-4E6F-A886-3F8B4359EC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782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FF6C-C045-4688-8B4A-E98AC7CF5DC2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29AA-94E6-4E6F-A886-3F8B4359EC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2309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FF6C-C045-4688-8B4A-E98AC7CF5DC2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29AA-94E6-4E6F-A886-3F8B4359EC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84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FF6C-C045-4688-8B4A-E98AC7CF5DC2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29AA-94E6-4E6F-A886-3F8B4359EC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9896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FF6C-C045-4688-8B4A-E98AC7CF5DC2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29AA-94E6-4E6F-A886-3F8B4359EC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934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FF6C-C045-4688-8B4A-E98AC7CF5DC2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429AA-94E6-4E6F-A886-3F8B4359EC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986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7A5418-5715-8BC1-098A-10EE650F65F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76EEAE1-2344-4224-AC0E-BF4A404A5226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65A6A-5492-925D-2B57-FD533D7B6A5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19084-D4BF-EEC5-3D95-CF370D0E901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A3D2120B-BE49-4EDF-B622-102A119810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20622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85160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1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1" y="0"/>
            <a:ext cx="6030687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9" y="860945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2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2" y="2006085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5" y="3640998"/>
            <a:ext cx="4854339" cy="12575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noProof="0"/>
              <a:t>CLICK TO EDIT SUBTITLE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7"/>
            <a:ext cx="1919789" cy="100105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982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BE33-09DB-470C-B527-19331FFF47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AE162-25A0-450A-9FD6-B11021DF01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264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BE33-09DB-470C-B527-19331FFF47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AE162-25A0-450A-9FD6-B11021DF01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691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BE33-09DB-470C-B527-19331FFF47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AE162-25A0-450A-9FD6-B11021DF01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153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BE33-09DB-470C-B527-19331FFF47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AE162-25A0-450A-9FD6-B11021DF01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097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BE33-09DB-470C-B527-19331FFF47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AE162-25A0-450A-9FD6-B11021DF01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570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BE33-09DB-470C-B527-19331FFF47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AE162-25A0-450A-9FD6-B11021DF01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903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BE33-09DB-470C-B527-19331FFF47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AE162-25A0-450A-9FD6-B11021DF01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904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FBE33-09DB-470C-B527-19331FFF47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AE162-25A0-450A-9FD6-B11021DF01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923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7FF6C-C045-4688-8B4A-E98AC7CF5DC2}" type="datetimeFigureOut">
              <a:rPr lang="en-US" smtClean="0"/>
              <a:pPr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429AA-94E6-4E6F-A886-3F8B4359EC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9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chart" Target="../charts/chart1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chart" Target="../charts/chart3.xml"/><Relationship Id="rId7" Type="http://schemas.openxmlformats.org/officeDocument/2006/relationships/chart" Target="../charts/chart7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81611" y="169682"/>
            <a:ext cx="12379018" cy="6625385"/>
            <a:chOff x="-81611" y="169682"/>
            <a:chExt cx="12379018" cy="6625385"/>
          </a:xfrm>
        </p:grpSpPr>
        <p:sp>
          <p:nvSpPr>
            <p:cNvPr id="2" name="Rectangle 1"/>
            <p:cNvSpPr/>
            <p:nvPr/>
          </p:nvSpPr>
          <p:spPr>
            <a:xfrm>
              <a:off x="3409272" y="5840960"/>
              <a:ext cx="4921475" cy="9541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sng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Henderina</a:t>
              </a:r>
              <a:r>
                <a:rPr kumimoji="0" lang="en-US" sz="2800" b="1" i="0" u="sng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 S. </a:t>
              </a:r>
              <a:r>
                <a:rPr kumimoji="0" lang="en-US" sz="2800" b="1" i="0" u="sng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Laiskodat</a:t>
              </a:r>
              <a:r>
                <a:rPr kumimoji="0" lang="en-US" sz="2800" b="1" i="0" u="sng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, SP, </a:t>
              </a:r>
              <a:r>
                <a:rPr kumimoji="0" lang="en-US" sz="2800" b="1" i="0" u="sng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M.Si</a:t>
              </a:r>
              <a:endParaRPr kumimoji="0" lang="en-US" sz="2800" b="1" i="0" u="sng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Kepala</a:t>
              </a:r>
              <a:r>
                <a:rPr kumimoji="0" lang="en-US" sz="2800" b="0" i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 BKD </a:t>
              </a:r>
              <a:r>
                <a:rPr kumimoji="0" lang="en-US" sz="2800" b="0" i="1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Provinsi</a:t>
              </a:r>
              <a:r>
                <a:rPr kumimoji="0" lang="en-US" sz="2800" b="0" i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 NTT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203485" y="1441880"/>
              <a:ext cx="11467274" cy="1323439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39000"/>
              </a:schemeClr>
            </a:solidFill>
          </p:spPr>
          <p:txBody>
            <a:bodyPr wrap="squar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KEBIJAKAN PENGEMBANGAN ASSESSMENT CENTER BKD PROVINSI NUSA TENGGARA TIMUR</a:t>
              </a:r>
              <a:endParaRPr kumimoji="0" lang="en-US" sz="4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9227591" y="6205056"/>
              <a:ext cx="3069816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Kupang</a:t>
              </a:r>
              <a:r>
                <a:rPr kumimoji="0" lang="en-US" sz="2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, 11 </a:t>
              </a:r>
              <a:r>
                <a:rPr kumimoji="0" lang="en-US" sz="2400" b="0" i="0" u="none" strike="noStrike" kern="120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Agustus</a:t>
              </a:r>
              <a:r>
                <a:rPr kumimoji="0" lang="en-US" sz="24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2022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611" y="169682"/>
              <a:ext cx="1560069" cy="1107649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775A755-2537-369A-E951-883A69F1A2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3" t="23678" r="9537" b="8241"/>
          <a:stretch/>
        </p:blipFill>
        <p:spPr>
          <a:xfrm>
            <a:off x="0" y="4135251"/>
            <a:ext cx="2488250" cy="2531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0117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321" y="697883"/>
            <a:ext cx="11573197" cy="1129344"/>
          </a:xfrm>
        </p:spPr>
        <p:txBody>
          <a:bodyPr>
            <a:normAutofit fontScale="85000" lnSpcReduction="20000"/>
          </a:bodyPr>
          <a:lstStyle/>
          <a:p>
            <a:r>
              <a:rPr lang="en-US" sz="5400" dirty="0"/>
              <a:t>DUKUNGAN ASSESSMENT CENTER TERHADAP KINERJA PEMERINTAH PROVINSI NTT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880BFE5-0147-4F12-9C42-74814A67F0B2}"/>
              </a:ext>
            </a:extLst>
          </p:cNvPr>
          <p:cNvGrpSpPr/>
          <p:nvPr/>
        </p:nvGrpSpPr>
        <p:grpSpPr>
          <a:xfrm>
            <a:off x="8014786" y="2947266"/>
            <a:ext cx="3006000" cy="542655"/>
            <a:chOff x="6440400" y="2781881"/>
            <a:chExt cx="2092039" cy="54265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F86F490-D750-404D-9863-E8A2B2E927B0}"/>
                </a:ext>
              </a:extLst>
            </p:cNvPr>
            <p:cNvSpPr txBox="1"/>
            <p:nvPr/>
          </p:nvSpPr>
          <p:spPr>
            <a:xfrm>
              <a:off x="6440400" y="2985982"/>
              <a:ext cx="20842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INDEKS PROFESIONALITAS ASN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41155A6-0B78-41C5-93C1-EF37ADF20096}"/>
                </a:ext>
              </a:extLst>
            </p:cNvPr>
            <p:cNvSpPr txBox="1"/>
            <p:nvPr/>
          </p:nvSpPr>
          <p:spPr>
            <a:xfrm>
              <a:off x="6442000" y="2781881"/>
              <a:ext cx="20904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2BE63D9-697E-4EE0-9A1A-D024D3513D50}"/>
              </a:ext>
            </a:extLst>
          </p:cNvPr>
          <p:cNvGrpSpPr/>
          <p:nvPr/>
        </p:nvGrpSpPr>
        <p:grpSpPr>
          <a:xfrm>
            <a:off x="8323431" y="4038374"/>
            <a:ext cx="3019605" cy="1235314"/>
            <a:chOff x="6904751" y="4008592"/>
            <a:chExt cx="2131744" cy="123531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84C698B-C948-488A-A413-7444C1B2CA27}"/>
                </a:ext>
              </a:extLst>
            </p:cNvPr>
            <p:cNvSpPr txBox="1"/>
            <p:nvPr/>
          </p:nvSpPr>
          <p:spPr>
            <a:xfrm>
              <a:off x="6904751" y="4659131"/>
              <a:ext cx="21142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BERBAGAI PENILAIAN LAINNYA  SEPERTI SAKIP, ZONA INTGERITAS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ABAE71A-B649-4104-80AD-D113E968A393}"/>
                </a:ext>
              </a:extLst>
            </p:cNvPr>
            <p:cNvSpPr txBox="1"/>
            <p:nvPr/>
          </p:nvSpPr>
          <p:spPr>
            <a:xfrm>
              <a:off x="6915956" y="4008592"/>
              <a:ext cx="21205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9E4E808-C020-4B33-9AEB-8562528A034A}"/>
              </a:ext>
            </a:extLst>
          </p:cNvPr>
          <p:cNvSpPr txBox="1"/>
          <p:nvPr/>
        </p:nvSpPr>
        <p:spPr>
          <a:xfrm>
            <a:off x="1798266" y="1943003"/>
            <a:ext cx="8598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MEWUJUDKAN VISI DAN MISI GUBERNUR DAN WAKIL  NUSA TENGGARA TIMUR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74B36DF-CD99-481D-924B-DBB709EB3E8A}"/>
              </a:ext>
            </a:extLst>
          </p:cNvPr>
          <p:cNvGrpSpPr/>
          <p:nvPr/>
        </p:nvGrpSpPr>
        <p:grpSpPr>
          <a:xfrm>
            <a:off x="1184388" y="2947266"/>
            <a:ext cx="3006000" cy="788876"/>
            <a:chOff x="6440400" y="2781881"/>
            <a:chExt cx="2092039" cy="78887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1E7713A-4F77-4977-8919-F37FE30EEA58}"/>
                </a:ext>
              </a:extLst>
            </p:cNvPr>
            <p:cNvSpPr txBox="1"/>
            <p:nvPr/>
          </p:nvSpPr>
          <p:spPr>
            <a:xfrm>
              <a:off x="6440400" y="2985982"/>
              <a:ext cx="20842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/>
                <a:t>INDEKS MERIT SISTEM (MANAJEMEN TALENTA)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8BF3611-88B0-4A7C-8C67-1600CDB67032}"/>
                </a:ext>
              </a:extLst>
            </p:cNvPr>
            <p:cNvSpPr txBox="1"/>
            <p:nvPr/>
          </p:nvSpPr>
          <p:spPr>
            <a:xfrm>
              <a:off x="6442000" y="2781881"/>
              <a:ext cx="20904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D6B025F-D039-4B11-9D96-33B86122EDFE}"/>
              </a:ext>
            </a:extLst>
          </p:cNvPr>
          <p:cNvGrpSpPr/>
          <p:nvPr/>
        </p:nvGrpSpPr>
        <p:grpSpPr>
          <a:xfrm>
            <a:off x="763100" y="4038374"/>
            <a:ext cx="3025414" cy="828649"/>
            <a:chOff x="6900650" y="4008592"/>
            <a:chExt cx="2135845" cy="82864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A221AE6-48CF-45A5-B292-03ADCED3065A}"/>
                </a:ext>
              </a:extLst>
            </p:cNvPr>
            <p:cNvSpPr txBox="1"/>
            <p:nvPr/>
          </p:nvSpPr>
          <p:spPr>
            <a:xfrm>
              <a:off x="6900650" y="4498687"/>
              <a:ext cx="21142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/>
                <a:t>INDEKS REFORMASI BIROKRASI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8B3F051-CFA2-4271-B325-AD7B3B29BBC9}"/>
                </a:ext>
              </a:extLst>
            </p:cNvPr>
            <p:cNvSpPr txBox="1"/>
            <p:nvPr/>
          </p:nvSpPr>
          <p:spPr>
            <a:xfrm>
              <a:off x="6915956" y="4008592"/>
              <a:ext cx="21205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10313135-14EF-4435-9950-7754CB97DA3D}"/>
              </a:ext>
            </a:extLst>
          </p:cNvPr>
          <p:cNvSpPr/>
          <p:nvPr/>
        </p:nvSpPr>
        <p:spPr>
          <a:xfrm>
            <a:off x="5116695" y="3487260"/>
            <a:ext cx="1950793" cy="1950793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23E305A-3BD8-4343-9F0E-0C65DC93E7B2}"/>
              </a:ext>
            </a:extLst>
          </p:cNvPr>
          <p:cNvGrpSpPr/>
          <p:nvPr/>
        </p:nvGrpSpPr>
        <p:grpSpPr>
          <a:xfrm>
            <a:off x="5295030" y="3665394"/>
            <a:ext cx="1605194" cy="2473012"/>
            <a:chOff x="3145556" y="2276871"/>
            <a:chExt cx="2025750" cy="312093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8919C990-9F66-4D2F-B723-0E12D3B98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5556" y="2276871"/>
              <a:ext cx="2025750" cy="2266157"/>
            </a:xfrm>
            <a:custGeom>
              <a:avLst/>
              <a:gdLst/>
              <a:ahLst/>
              <a:cxnLst/>
              <a:rect l="l" t="t" r="r" b="b"/>
              <a:pathLst>
                <a:path w="2025750" h="2266157">
                  <a:moveTo>
                    <a:pt x="1012875" y="0"/>
                  </a:moveTo>
                  <a:cubicBezTo>
                    <a:pt x="1572270" y="0"/>
                    <a:pt x="2025750" y="453480"/>
                    <a:pt x="2025750" y="1012875"/>
                  </a:cubicBezTo>
                  <a:cubicBezTo>
                    <a:pt x="2025750" y="1274432"/>
                    <a:pt x="1926609" y="1512834"/>
                    <a:pt x="1762997" y="1691774"/>
                  </a:cubicBezTo>
                  <a:lnTo>
                    <a:pt x="1766653" y="1695096"/>
                  </a:lnTo>
                  <a:cubicBezTo>
                    <a:pt x="1710416" y="1764649"/>
                    <a:pt x="1639182" y="1837862"/>
                    <a:pt x="1549203" y="1911074"/>
                  </a:cubicBezTo>
                  <a:cubicBezTo>
                    <a:pt x="1549203" y="1911074"/>
                    <a:pt x="1417983" y="2035536"/>
                    <a:pt x="1414234" y="2266157"/>
                  </a:cubicBezTo>
                  <a:cubicBezTo>
                    <a:pt x="1414234" y="2266157"/>
                    <a:pt x="1414234" y="2266157"/>
                    <a:pt x="630665" y="2266157"/>
                  </a:cubicBezTo>
                  <a:cubicBezTo>
                    <a:pt x="630665" y="2266157"/>
                    <a:pt x="596922" y="1991609"/>
                    <a:pt x="446957" y="1867147"/>
                  </a:cubicBezTo>
                  <a:cubicBezTo>
                    <a:pt x="446957" y="1867147"/>
                    <a:pt x="417262" y="1843655"/>
                    <a:pt x="374226" y="1798671"/>
                  </a:cubicBezTo>
                  <a:cubicBezTo>
                    <a:pt x="145796" y="1613193"/>
                    <a:pt x="0" y="1330060"/>
                    <a:pt x="0" y="1012875"/>
                  </a:cubicBezTo>
                  <a:cubicBezTo>
                    <a:pt x="0" y="453480"/>
                    <a:pt x="453480" y="0"/>
                    <a:pt x="10128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3200" dirty="0"/>
            </a:p>
          </p:txBody>
        </p:sp>
        <p:sp>
          <p:nvSpPr>
            <p:cNvPr id="21" name="Rounded Rectangle 10">
              <a:extLst>
                <a:ext uri="{FF2B5EF4-FFF2-40B4-BE49-F238E27FC236}">
                  <a16:creationId xmlns:a16="http://schemas.microsoft.com/office/drawing/2014/main" id="{C9A21651-E686-4754-B68C-7D42674FF925}"/>
                </a:ext>
              </a:extLst>
            </p:cNvPr>
            <p:cNvSpPr/>
            <p:nvPr/>
          </p:nvSpPr>
          <p:spPr>
            <a:xfrm>
              <a:off x="3770387" y="4576913"/>
              <a:ext cx="792088" cy="661813"/>
            </a:xfrm>
            <a:custGeom>
              <a:avLst/>
              <a:gdLst/>
              <a:ahLst/>
              <a:cxnLst/>
              <a:rect l="l" t="t" r="r" b="b"/>
              <a:pathLst>
                <a:path w="792088" h="661813">
                  <a:moveTo>
                    <a:pt x="792088" y="492738"/>
                  </a:moveTo>
                  <a:lnTo>
                    <a:pt x="792088" y="512957"/>
                  </a:lnTo>
                  <a:cubicBezTo>
                    <a:pt x="792088" y="567032"/>
                    <a:pt x="778568" y="617950"/>
                    <a:pt x="753416" y="661813"/>
                  </a:cubicBezTo>
                  <a:lnTo>
                    <a:pt x="38672" y="661813"/>
                  </a:lnTo>
                  <a:cubicBezTo>
                    <a:pt x="20436" y="630010"/>
                    <a:pt x="8314" y="594499"/>
                    <a:pt x="5500" y="556418"/>
                  </a:cubicBezTo>
                  <a:close/>
                  <a:moveTo>
                    <a:pt x="792088" y="331237"/>
                  </a:moveTo>
                  <a:lnTo>
                    <a:pt x="792088" y="456620"/>
                  </a:lnTo>
                  <a:lnTo>
                    <a:pt x="976" y="520666"/>
                  </a:lnTo>
                  <a:cubicBezTo>
                    <a:pt x="31" y="518118"/>
                    <a:pt x="0" y="515541"/>
                    <a:pt x="0" y="512957"/>
                  </a:cubicBezTo>
                  <a:lnTo>
                    <a:pt x="0" y="395362"/>
                  </a:lnTo>
                  <a:close/>
                  <a:moveTo>
                    <a:pt x="792088" y="161569"/>
                  </a:moveTo>
                  <a:lnTo>
                    <a:pt x="792088" y="295119"/>
                  </a:lnTo>
                  <a:lnTo>
                    <a:pt x="0" y="359244"/>
                  </a:lnTo>
                  <a:lnTo>
                    <a:pt x="0" y="225694"/>
                  </a:lnTo>
                  <a:close/>
                  <a:moveTo>
                    <a:pt x="0" y="0"/>
                  </a:moveTo>
                  <a:lnTo>
                    <a:pt x="792088" y="0"/>
                  </a:lnTo>
                  <a:lnTo>
                    <a:pt x="792088" y="125451"/>
                  </a:lnTo>
                  <a:lnTo>
                    <a:pt x="0" y="18957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/>
            </a:p>
          </p:txBody>
        </p:sp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2B2194E-0929-45C5-9ADC-04A5058CC08B}"/>
                </a:ext>
              </a:extLst>
            </p:cNvPr>
            <p:cNvSpPr/>
            <p:nvPr/>
          </p:nvSpPr>
          <p:spPr>
            <a:xfrm>
              <a:off x="3824430" y="5267325"/>
              <a:ext cx="668001" cy="130480"/>
            </a:xfrm>
            <a:custGeom>
              <a:avLst/>
              <a:gdLst/>
              <a:ahLst/>
              <a:cxnLst/>
              <a:rect l="l" t="t" r="r" b="b"/>
              <a:pathLst>
                <a:path w="668001" h="130480">
                  <a:moveTo>
                    <a:pt x="0" y="0"/>
                  </a:moveTo>
                  <a:lnTo>
                    <a:pt x="668001" y="0"/>
                  </a:lnTo>
                  <a:cubicBezTo>
                    <a:pt x="610989" y="79333"/>
                    <a:pt x="517759" y="130480"/>
                    <a:pt x="412583" y="130480"/>
                  </a:cubicBezTo>
                  <a:lnTo>
                    <a:pt x="255417" y="130480"/>
                  </a:lnTo>
                  <a:cubicBezTo>
                    <a:pt x="150241" y="130480"/>
                    <a:pt x="57011" y="7933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F3FA3CD-3213-423A-841D-26F947CC00E6}"/>
                </a:ext>
              </a:extLst>
            </p:cNvPr>
            <p:cNvCxnSpPr/>
            <p:nvPr/>
          </p:nvCxnSpPr>
          <p:spPr>
            <a:xfrm>
              <a:off x="3824430" y="3417379"/>
              <a:ext cx="202983" cy="1125649"/>
            </a:xfrm>
            <a:prstGeom prst="line">
              <a:avLst/>
            </a:prstGeom>
            <a:grpFill/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48D9F17-091C-4D66-B98A-5A9AE650A509}"/>
                </a:ext>
              </a:extLst>
            </p:cNvPr>
            <p:cNvCxnSpPr/>
            <p:nvPr/>
          </p:nvCxnSpPr>
          <p:spPr>
            <a:xfrm flipH="1">
              <a:off x="4283969" y="3417379"/>
              <a:ext cx="191536" cy="1135151"/>
            </a:xfrm>
            <a:prstGeom prst="line">
              <a:avLst/>
            </a:prstGeom>
            <a:grpFill/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A38DB47-00BA-4DB4-9819-AEDC6A6894A3}"/>
                </a:ext>
              </a:extLst>
            </p:cNvPr>
            <p:cNvCxnSpPr/>
            <p:nvPr/>
          </p:nvCxnSpPr>
          <p:spPr>
            <a:xfrm>
              <a:off x="3824430" y="3417379"/>
              <a:ext cx="651075" cy="0"/>
            </a:xfrm>
            <a:prstGeom prst="line">
              <a:avLst/>
            </a:prstGeom>
            <a:grpFill/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6207EF7-B01E-423B-B14B-AD05E7F40D76}"/>
                </a:ext>
              </a:extLst>
            </p:cNvPr>
            <p:cNvGrpSpPr/>
            <p:nvPr/>
          </p:nvGrpSpPr>
          <p:grpSpPr>
            <a:xfrm>
              <a:off x="3962028" y="3275459"/>
              <a:ext cx="397074" cy="288031"/>
              <a:chOff x="3981078" y="3284984"/>
              <a:chExt cx="397074" cy="288031"/>
            </a:xfrm>
            <a:grpFill/>
          </p:grpSpPr>
          <p:sp>
            <p:nvSpPr>
              <p:cNvPr id="27" name="Rounded Rectangle 65">
                <a:extLst>
                  <a:ext uri="{FF2B5EF4-FFF2-40B4-BE49-F238E27FC236}">
                    <a16:creationId xmlns:a16="http://schemas.microsoft.com/office/drawing/2014/main" id="{4E0A07D6-B2E4-4FF1-AB11-39303F94891B}"/>
                  </a:ext>
                </a:extLst>
              </p:cNvPr>
              <p:cNvSpPr/>
              <p:nvPr/>
            </p:nvSpPr>
            <p:spPr>
              <a:xfrm>
                <a:off x="3981078" y="3284984"/>
                <a:ext cx="92274" cy="28803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200"/>
              </a:p>
            </p:txBody>
          </p:sp>
          <p:sp>
            <p:nvSpPr>
              <p:cNvPr id="28" name="Rounded Rectangle 66">
                <a:extLst>
                  <a:ext uri="{FF2B5EF4-FFF2-40B4-BE49-F238E27FC236}">
                    <a16:creationId xmlns:a16="http://schemas.microsoft.com/office/drawing/2014/main" id="{6E74FC4A-D1CF-4FEE-926E-3209F09201A0}"/>
                  </a:ext>
                </a:extLst>
              </p:cNvPr>
              <p:cNvSpPr/>
              <p:nvPr/>
            </p:nvSpPr>
            <p:spPr>
              <a:xfrm>
                <a:off x="4133478" y="3284984"/>
                <a:ext cx="92274" cy="28803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200"/>
              </a:p>
            </p:txBody>
          </p:sp>
          <p:sp>
            <p:nvSpPr>
              <p:cNvPr id="29" name="Rounded Rectangle 67">
                <a:extLst>
                  <a:ext uri="{FF2B5EF4-FFF2-40B4-BE49-F238E27FC236}">
                    <a16:creationId xmlns:a16="http://schemas.microsoft.com/office/drawing/2014/main" id="{7207B58E-8F8A-481E-BE73-6E9B41C948BC}"/>
                  </a:ext>
                </a:extLst>
              </p:cNvPr>
              <p:cNvSpPr/>
              <p:nvPr/>
            </p:nvSpPr>
            <p:spPr>
              <a:xfrm>
                <a:off x="4285878" y="3284984"/>
                <a:ext cx="92274" cy="28803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200"/>
              </a:p>
            </p:txBody>
          </p:sp>
        </p:grp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05D83CAC-BFE2-454C-9274-EDA5EDA594AA}"/>
              </a:ext>
            </a:extLst>
          </p:cNvPr>
          <p:cNvSpPr/>
          <p:nvPr/>
        </p:nvSpPr>
        <p:spPr>
          <a:xfrm>
            <a:off x="6026680" y="3418731"/>
            <a:ext cx="141891" cy="1418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D6C72AD-F845-4B3C-8F91-6033E97C13F1}"/>
              </a:ext>
            </a:extLst>
          </p:cNvPr>
          <p:cNvSpPr/>
          <p:nvPr/>
        </p:nvSpPr>
        <p:spPr>
          <a:xfrm>
            <a:off x="6996542" y="4386332"/>
            <a:ext cx="141891" cy="1418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27416AA-8341-498E-8172-18065E7551E7}"/>
              </a:ext>
            </a:extLst>
          </p:cNvPr>
          <p:cNvSpPr/>
          <p:nvPr/>
        </p:nvSpPr>
        <p:spPr>
          <a:xfrm>
            <a:off x="5053297" y="4386332"/>
            <a:ext cx="141891" cy="1418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E8F832A-7D6F-42FE-953B-80B435178CA4}"/>
              </a:ext>
            </a:extLst>
          </p:cNvPr>
          <p:cNvSpPr/>
          <p:nvPr/>
        </p:nvSpPr>
        <p:spPr>
          <a:xfrm>
            <a:off x="6770105" y="3739954"/>
            <a:ext cx="141891" cy="1418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A3C63FF-B908-44AF-AC53-4E25086E48C9}"/>
              </a:ext>
            </a:extLst>
          </p:cNvPr>
          <p:cNvSpPr/>
          <p:nvPr/>
        </p:nvSpPr>
        <p:spPr>
          <a:xfrm>
            <a:off x="5299560" y="3739954"/>
            <a:ext cx="141891" cy="1418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35" name="Diamond 34">
            <a:extLst>
              <a:ext uri="{FF2B5EF4-FFF2-40B4-BE49-F238E27FC236}">
                <a16:creationId xmlns:a16="http://schemas.microsoft.com/office/drawing/2014/main" id="{0A9BE673-D0FF-4479-B356-77A3602780C9}"/>
              </a:ext>
            </a:extLst>
          </p:cNvPr>
          <p:cNvSpPr/>
          <p:nvPr/>
        </p:nvSpPr>
        <p:spPr>
          <a:xfrm>
            <a:off x="5735796" y="2541280"/>
            <a:ext cx="720138" cy="720138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36" name="Diamond 35">
            <a:extLst>
              <a:ext uri="{FF2B5EF4-FFF2-40B4-BE49-F238E27FC236}">
                <a16:creationId xmlns:a16="http://schemas.microsoft.com/office/drawing/2014/main" id="{FE40FCB6-2DF9-48C3-A6A0-D0369CCEB8F7}"/>
              </a:ext>
            </a:extLst>
          </p:cNvPr>
          <p:cNvSpPr/>
          <p:nvPr/>
        </p:nvSpPr>
        <p:spPr>
          <a:xfrm>
            <a:off x="4370658" y="3028814"/>
            <a:ext cx="720138" cy="720138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37" name="Diamond 36">
            <a:extLst>
              <a:ext uri="{FF2B5EF4-FFF2-40B4-BE49-F238E27FC236}">
                <a16:creationId xmlns:a16="http://schemas.microsoft.com/office/drawing/2014/main" id="{11082E60-4B03-4AEF-A531-E6CDDA016C1C}"/>
              </a:ext>
            </a:extLst>
          </p:cNvPr>
          <p:cNvSpPr/>
          <p:nvPr/>
        </p:nvSpPr>
        <p:spPr>
          <a:xfrm>
            <a:off x="7101204" y="3028814"/>
            <a:ext cx="720138" cy="720138"/>
          </a:xfrm>
          <a:prstGeom prst="diamond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38" name="Diamond 37">
            <a:extLst>
              <a:ext uri="{FF2B5EF4-FFF2-40B4-BE49-F238E27FC236}">
                <a16:creationId xmlns:a16="http://schemas.microsoft.com/office/drawing/2014/main" id="{AC4856AD-FEFC-436B-8FF5-F2C123E30D80}"/>
              </a:ext>
            </a:extLst>
          </p:cNvPr>
          <p:cNvSpPr/>
          <p:nvPr/>
        </p:nvSpPr>
        <p:spPr>
          <a:xfrm>
            <a:off x="4034551" y="4569127"/>
            <a:ext cx="720138" cy="720138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39" name="Diamond 38">
            <a:extLst>
              <a:ext uri="{FF2B5EF4-FFF2-40B4-BE49-F238E27FC236}">
                <a16:creationId xmlns:a16="http://schemas.microsoft.com/office/drawing/2014/main" id="{DC1F5A0D-D76D-442F-A898-0FF846CEC280}"/>
              </a:ext>
            </a:extLst>
          </p:cNvPr>
          <p:cNvSpPr/>
          <p:nvPr/>
        </p:nvSpPr>
        <p:spPr>
          <a:xfrm>
            <a:off x="7360101" y="4612193"/>
            <a:ext cx="720138" cy="720138"/>
          </a:xfrm>
          <a:prstGeom prst="diamond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 dirty="0"/>
          </a:p>
        </p:txBody>
      </p:sp>
      <p:sp>
        <p:nvSpPr>
          <p:cNvPr id="40" name="Parallelogram 15">
            <a:extLst>
              <a:ext uri="{FF2B5EF4-FFF2-40B4-BE49-F238E27FC236}">
                <a16:creationId xmlns:a16="http://schemas.microsoft.com/office/drawing/2014/main" id="{A444DEED-6FEB-48E8-9588-C1BC1A2149A7}"/>
              </a:ext>
            </a:extLst>
          </p:cNvPr>
          <p:cNvSpPr/>
          <p:nvPr/>
        </p:nvSpPr>
        <p:spPr>
          <a:xfrm flipH="1">
            <a:off x="4577719" y="3244178"/>
            <a:ext cx="313420" cy="313420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 dirty="0"/>
          </a:p>
        </p:txBody>
      </p:sp>
      <p:sp>
        <p:nvSpPr>
          <p:cNvPr id="41" name="Rounded Rectangle 32">
            <a:extLst>
              <a:ext uri="{FF2B5EF4-FFF2-40B4-BE49-F238E27FC236}">
                <a16:creationId xmlns:a16="http://schemas.microsoft.com/office/drawing/2014/main" id="{9E51F30D-1CA2-4528-A75F-DAA91286B66D}"/>
              </a:ext>
            </a:extLst>
          </p:cNvPr>
          <p:cNvSpPr/>
          <p:nvPr/>
        </p:nvSpPr>
        <p:spPr>
          <a:xfrm>
            <a:off x="4246357" y="4784358"/>
            <a:ext cx="282720" cy="28272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 dirty="0"/>
          </a:p>
        </p:txBody>
      </p:sp>
      <p:sp>
        <p:nvSpPr>
          <p:cNvPr id="42" name="Rectangle 9">
            <a:extLst>
              <a:ext uri="{FF2B5EF4-FFF2-40B4-BE49-F238E27FC236}">
                <a16:creationId xmlns:a16="http://schemas.microsoft.com/office/drawing/2014/main" id="{A9B761F5-02B4-4554-B6ED-64866DCEDF71}"/>
              </a:ext>
            </a:extLst>
          </p:cNvPr>
          <p:cNvSpPr/>
          <p:nvPr/>
        </p:nvSpPr>
        <p:spPr>
          <a:xfrm>
            <a:off x="7545622" y="4815894"/>
            <a:ext cx="325785" cy="325256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 dirty="0"/>
          </a:p>
        </p:txBody>
      </p:sp>
      <p:sp>
        <p:nvSpPr>
          <p:cNvPr id="43" name="Chord 15">
            <a:extLst>
              <a:ext uri="{FF2B5EF4-FFF2-40B4-BE49-F238E27FC236}">
                <a16:creationId xmlns:a16="http://schemas.microsoft.com/office/drawing/2014/main" id="{6BAEB3CE-56AC-422B-94E2-9BE6D6193ED2}"/>
              </a:ext>
            </a:extLst>
          </p:cNvPr>
          <p:cNvSpPr/>
          <p:nvPr/>
        </p:nvSpPr>
        <p:spPr>
          <a:xfrm>
            <a:off x="6008756" y="2699160"/>
            <a:ext cx="174489" cy="380433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 dirty="0"/>
          </a:p>
        </p:txBody>
      </p:sp>
      <p:sp>
        <p:nvSpPr>
          <p:cNvPr id="44" name="Rectangle 16">
            <a:extLst>
              <a:ext uri="{FF2B5EF4-FFF2-40B4-BE49-F238E27FC236}">
                <a16:creationId xmlns:a16="http://schemas.microsoft.com/office/drawing/2014/main" id="{A5060449-01C8-47D7-A549-749DAA9F8F4E}"/>
              </a:ext>
            </a:extLst>
          </p:cNvPr>
          <p:cNvSpPr/>
          <p:nvPr/>
        </p:nvSpPr>
        <p:spPr>
          <a:xfrm>
            <a:off x="7279173" y="3260286"/>
            <a:ext cx="345357" cy="226974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60378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2021\PIM II\lambang assesment center.jpg">
            <a:extLst>
              <a:ext uri="{FF2B5EF4-FFF2-40B4-BE49-F238E27FC236}">
                <a16:creationId xmlns:a16="http://schemas.microsoft.com/office/drawing/2014/main" id="{C3F9EF79-F47A-447F-B535-0CA1AE6C0DB7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9182" y="1559602"/>
            <a:ext cx="3468663" cy="34817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07E32A9-90CD-458C-839C-4B409010375E}"/>
              </a:ext>
            </a:extLst>
          </p:cNvPr>
          <p:cNvSpPr/>
          <p:nvPr/>
        </p:nvSpPr>
        <p:spPr>
          <a:xfrm>
            <a:off x="962698" y="5543065"/>
            <a:ext cx="3259226" cy="480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1067"/>
              </a:spcAft>
            </a:pPr>
            <a:r>
              <a:rPr lang="id-ID" sz="2400" b="1" dirty="0">
                <a:solidFill>
                  <a:srgbClr val="FF0000"/>
                </a:solidFill>
                <a:latin typeface="Mistral" panose="03090702030407020403" pitchFamily="66" charset="0"/>
                <a:ea typeface="Calibri" panose="020F0502020204030204" pitchFamily="34" charset="0"/>
                <a:cs typeface="Arial" panose="020B0604020202020204" pitchFamily="34" charset="0"/>
              </a:rPr>
              <a:t>ASN BERKOMPETEN NTT MAJU</a:t>
            </a:r>
            <a:endParaRPr lang="en-US" sz="1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8BDEA38-920C-43B9-8981-AA75FC7CFEB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7C2A73-787D-4D69-B9D1-3553A34505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400" dirty="0"/>
              <a:t>TERIMA KASIH</a:t>
            </a:r>
            <a:endParaRPr lang="id-ID" sz="64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62820E3-C8D1-4027-82C5-3371C19A9A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sz="4800" dirty="0"/>
              <a:t>SEMOGA SUKSES</a:t>
            </a:r>
            <a:endParaRPr lang="id-ID" sz="4800" dirty="0"/>
          </a:p>
        </p:txBody>
      </p:sp>
    </p:spTree>
    <p:extLst>
      <p:ext uri="{BB962C8B-B14F-4D97-AF65-F5344CB8AC3E}">
        <p14:creationId xmlns:p14="http://schemas.microsoft.com/office/powerpoint/2010/main" val="2813020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title="Building image">
            <a:extLst>
              <a:ext uri="{FF2B5EF4-FFF2-40B4-BE49-F238E27FC236}">
                <a16:creationId xmlns:a16="http://schemas.microsoft.com/office/drawing/2014/main" id="{257F6BCE-75BB-4ECD-BEA5-21C36A9CC0E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0784" r="20784"/>
          <a:stretch>
            <a:fillRect/>
          </a:stretch>
        </p:blipFill>
        <p:spPr>
          <a:xfrm>
            <a:off x="-38087" y="92875"/>
            <a:ext cx="4428523" cy="5137089"/>
          </a:xfrm>
        </p:spPr>
      </p:pic>
      <p:sp>
        <p:nvSpPr>
          <p:cNvPr id="18" name="Hexagon 17" descr="Solid dark colored hexagon in the middle of image accent">
            <a:extLst>
              <a:ext uri="{FF2B5EF4-FFF2-40B4-BE49-F238E27FC236}">
                <a16:creationId xmlns:a16="http://schemas.microsoft.com/office/drawing/2014/main" id="{0E6B042D-E9CB-40E0-AAE9-6AD11F53E044}"/>
              </a:ext>
            </a:extLst>
          </p:cNvPr>
          <p:cNvSpPr/>
          <p:nvPr/>
        </p:nvSpPr>
        <p:spPr>
          <a:xfrm rot="16200000">
            <a:off x="1007432" y="2462237"/>
            <a:ext cx="2412999" cy="2080172"/>
          </a:xfrm>
          <a:prstGeom prst="hexagon">
            <a:avLst/>
          </a:prstGeom>
          <a:solidFill>
            <a:srgbClr val="001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9" name="Group 18" descr="Company name and logo group of information&#10;">
            <a:extLst>
              <a:ext uri="{FF2B5EF4-FFF2-40B4-BE49-F238E27FC236}">
                <a16:creationId xmlns:a16="http://schemas.microsoft.com/office/drawing/2014/main" id="{5B07AEC6-55AE-4E18-BEEA-A226E87C7897}"/>
              </a:ext>
            </a:extLst>
          </p:cNvPr>
          <p:cNvGrpSpPr/>
          <p:nvPr/>
        </p:nvGrpSpPr>
        <p:grpSpPr>
          <a:xfrm>
            <a:off x="1179388" y="2869624"/>
            <a:ext cx="1761893" cy="1118751"/>
            <a:chOff x="2955850" y="2902286"/>
            <a:chExt cx="1761894" cy="111875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4DF2E04-7632-4FED-B0BF-8FB243D982A3}"/>
                </a:ext>
              </a:extLst>
            </p:cNvPr>
            <p:cNvSpPr txBox="1"/>
            <p:nvPr/>
          </p:nvSpPr>
          <p:spPr>
            <a:xfrm>
              <a:off x="3238429" y="2902286"/>
              <a:ext cx="1366594" cy="1015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solidFill>
                    <a:prstClr val="white"/>
                  </a:solidFill>
                  <a:latin typeface="Arial Black" panose="020B0A04020102020204" pitchFamily="34" charset="0"/>
                </a:rPr>
                <a:t>AC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C9A1C71-347B-44A9-88B4-692D9731582D}"/>
                </a:ext>
              </a:extLst>
            </p:cNvPr>
            <p:cNvSpPr txBox="1"/>
            <p:nvPr/>
          </p:nvSpPr>
          <p:spPr>
            <a:xfrm>
              <a:off x="2955850" y="3713261"/>
              <a:ext cx="17618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prstClr val="white"/>
                  </a:solidFill>
                  <a:latin typeface="Calibri" panose="020F0502020204030204"/>
                  <a:cs typeface="Calibri Light" panose="020F0302020204030204" pitchFamily="34" charset="0"/>
                </a:rPr>
                <a:t>ASSESSMENT CENTER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D638ACE-163E-40EB-A458-E794C67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84" y="4717450"/>
            <a:ext cx="5465541" cy="1130348"/>
          </a:xfrm>
        </p:spPr>
        <p:txBody>
          <a:bodyPr/>
          <a:lstStyle/>
          <a:p>
            <a:r>
              <a:rPr lang="en-US" sz="4400" dirty="0"/>
              <a:t>ASSESSMENT CENTER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9205DF-8F5E-49F7-B00E-6F58293F51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832" y="5743100"/>
            <a:ext cx="5813028" cy="994501"/>
          </a:xfrm>
        </p:spPr>
        <p:txBody>
          <a:bodyPr>
            <a:normAutofit/>
          </a:bodyPr>
          <a:lstStyle/>
          <a:p>
            <a:r>
              <a:rPr lang="en-US" dirty="0"/>
              <a:t>BADAN KEPEGAWAIAN DAERAH PROVINSI NUSA TENGGARA TIMUR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281" y="638861"/>
            <a:ext cx="1233964" cy="121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0099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360" y="5430451"/>
            <a:ext cx="1450392" cy="12730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634" y="5638177"/>
            <a:ext cx="2663363" cy="1065345"/>
          </a:xfrm>
          <a:prstGeom prst="rect">
            <a:avLst/>
          </a:prstGeom>
        </p:spPr>
      </p:pic>
      <p:pic>
        <p:nvPicPr>
          <p:cNvPr id="13" name="Picture 12" descr="D:\2021\PIM II\lambang assesment center.jpg">
            <a:extLst>
              <a:ext uri="{FF2B5EF4-FFF2-40B4-BE49-F238E27FC236}">
                <a16:creationId xmlns:a16="http://schemas.microsoft.com/office/drawing/2014/main" id="{9345B9DD-23A0-4C21-B4F4-C12F57B8A4CB}"/>
              </a:ext>
            </a:extLst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45969" y="2422920"/>
            <a:ext cx="2400540" cy="18923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49FD01E-89AC-2E14-6B68-D54649B8EF15}"/>
              </a:ext>
            </a:extLst>
          </p:cNvPr>
          <p:cNvSpPr/>
          <p:nvPr/>
        </p:nvSpPr>
        <p:spPr>
          <a:xfrm>
            <a:off x="8615331" y="1191786"/>
            <a:ext cx="2798534" cy="3355675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F56AD98-DB27-1AFE-1E8A-AF18009CD9D3}"/>
              </a:ext>
            </a:extLst>
          </p:cNvPr>
          <p:cNvSpPr txBox="1">
            <a:spLocks/>
          </p:cNvSpPr>
          <p:nvPr/>
        </p:nvSpPr>
        <p:spPr>
          <a:xfrm>
            <a:off x="4149012" y="3990914"/>
            <a:ext cx="8042988" cy="113034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rgbClr val="7030A0"/>
                </a:solidFill>
              </a:rPr>
              <a:t>SELAMAT DATANG PESERTA WEBINAR</a:t>
            </a:r>
          </a:p>
        </p:txBody>
      </p:sp>
    </p:spTree>
    <p:extLst>
      <p:ext uri="{BB962C8B-B14F-4D97-AF65-F5344CB8AC3E}">
        <p14:creationId xmlns:p14="http://schemas.microsoft.com/office/powerpoint/2010/main" val="2548085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" t="15219" r="1887" b="24040"/>
          <a:stretch/>
        </p:blipFill>
        <p:spPr>
          <a:xfrm>
            <a:off x="900967" y="1847850"/>
            <a:ext cx="2430662" cy="1204646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100668" y="625161"/>
            <a:ext cx="12292668" cy="724247"/>
          </a:xfrm>
        </p:spPr>
        <p:txBody>
          <a:bodyPr>
            <a:noAutofit/>
          </a:bodyPr>
          <a:lstStyle/>
          <a:p>
            <a:r>
              <a:rPr lang="en-US" sz="3600" b="1" dirty="0"/>
              <a:t>ISU STRATEGIS </a:t>
            </a:r>
          </a:p>
          <a:p>
            <a:r>
              <a:rPr lang="en-US" sz="3600" b="1" dirty="0"/>
              <a:t>PROVINSI NUSA TENGGARA TIMUR</a:t>
            </a:r>
          </a:p>
        </p:txBody>
      </p:sp>
      <p:sp>
        <p:nvSpPr>
          <p:cNvPr id="4" name="Freeform 1">
            <a:extLst>
              <a:ext uri="{FF2B5EF4-FFF2-40B4-BE49-F238E27FC236}">
                <a16:creationId xmlns:a16="http://schemas.microsoft.com/office/drawing/2014/main" id="{B9179706-7FAD-4802-B21D-2377AE5C4F4C}"/>
              </a:ext>
            </a:extLst>
          </p:cNvPr>
          <p:cNvSpPr/>
          <p:nvPr/>
        </p:nvSpPr>
        <p:spPr>
          <a:xfrm flipH="1">
            <a:off x="637661" y="1235302"/>
            <a:ext cx="4747140" cy="5124256"/>
          </a:xfrm>
          <a:custGeom>
            <a:avLst/>
            <a:gdLst>
              <a:gd name="connsiteX0" fmla="*/ 1304014 w 3132814"/>
              <a:gd name="connsiteY0" fmla="*/ 3093057 h 4540195"/>
              <a:gd name="connsiteX1" fmla="*/ 1152939 w 3132814"/>
              <a:gd name="connsiteY1" fmla="*/ 2695492 h 4540195"/>
              <a:gd name="connsiteX2" fmla="*/ 453224 w 3132814"/>
              <a:gd name="connsiteY2" fmla="*/ 2639833 h 4540195"/>
              <a:gd name="connsiteX3" fmla="*/ 516835 w 3132814"/>
              <a:gd name="connsiteY3" fmla="*/ 2282024 h 4540195"/>
              <a:gd name="connsiteX4" fmla="*/ 357809 w 3132814"/>
              <a:gd name="connsiteY4" fmla="*/ 2130950 h 4540195"/>
              <a:gd name="connsiteX5" fmla="*/ 516835 w 3132814"/>
              <a:gd name="connsiteY5" fmla="*/ 2067339 h 4540195"/>
              <a:gd name="connsiteX6" fmla="*/ 381663 w 3132814"/>
              <a:gd name="connsiteY6" fmla="*/ 2003729 h 4540195"/>
              <a:gd name="connsiteX7" fmla="*/ 453224 w 3132814"/>
              <a:gd name="connsiteY7" fmla="*/ 1749287 h 4540195"/>
              <a:gd name="connsiteX8" fmla="*/ 222636 w 3132814"/>
              <a:gd name="connsiteY8" fmla="*/ 1637969 h 4540195"/>
              <a:gd name="connsiteX9" fmla="*/ 548640 w 3132814"/>
              <a:gd name="connsiteY9" fmla="*/ 1160890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52939 w 3132814"/>
              <a:gd name="connsiteY1" fmla="*/ 2695492 h 4540195"/>
              <a:gd name="connsiteX2" fmla="*/ 453224 w 3132814"/>
              <a:gd name="connsiteY2" fmla="*/ 2639833 h 4540195"/>
              <a:gd name="connsiteX3" fmla="*/ 516835 w 3132814"/>
              <a:gd name="connsiteY3" fmla="*/ 2282024 h 4540195"/>
              <a:gd name="connsiteX4" fmla="*/ 357809 w 3132814"/>
              <a:gd name="connsiteY4" fmla="*/ 2130950 h 4540195"/>
              <a:gd name="connsiteX5" fmla="*/ 516835 w 3132814"/>
              <a:gd name="connsiteY5" fmla="*/ 2067339 h 4540195"/>
              <a:gd name="connsiteX6" fmla="*/ 381663 w 3132814"/>
              <a:gd name="connsiteY6" fmla="*/ 2003729 h 4540195"/>
              <a:gd name="connsiteX7" fmla="*/ 453224 w 3132814"/>
              <a:gd name="connsiteY7" fmla="*/ 1749287 h 4540195"/>
              <a:gd name="connsiteX8" fmla="*/ 206733 w 3132814"/>
              <a:gd name="connsiteY8" fmla="*/ 1590262 h 4540195"/>
              <a:gd name="connsiteX9" fmla="*/ 548640 w 3132814"/>
              <a:gd name="connsiteY9" fmla="*/ 1160890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52939 w 3132814"/>
              <a:gd name="connsiteY1" fmla="*/ 2695492 h 4540195"/>
              <a:gd name="connsiteX2" fmla="*/ 453224 w 3132814"/>
              <a:gd name="connsiteY2" fmla="*/ 2639833 h 4540195"/>
              <a:gd name="connsiteX3" fmla="*/ 516835 w 3132814"/>
              <a:gd name="connsiteY3" fmla="*/ 2282024 h 4540195"/>
              <a:gd name="connsiteX4" fmla="*/ 357809 w 3132814"/>
              <a:gd name="connsiteY4" fmla="*/ 2130950 h 4540195"/>
              <a:gd name="connsiteX5" fmla="*/ 516835 w 3132814"/>
              <a:gd name="connsiteY5" fmla="*/ 2067339 h 4540195"/>
              <a:gd name="connsiteX6" fmla="*/ 381663 w 3132814"/>
              <a:gd name="connsiteY6" fmla="*/ 2003729 h 4540195"/>
              <a:gd name="connsiteX7" fmla="*/ 453224 w 3132814"/>
              <a:gd name="connsiteY7" fmla="*/ 1749287 h 4540195"/>
              <a:gd name="connsiteX8" fmla="*/ 206733 w 3132814"/>
              <a:gd name="connsiteY8" fmla="*/ 1590262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52939 w 3132814"/>
              <a:gd name="connsiteY1" fmla="*/ 2695492 h 4540195"/>
              <a:gd name="connsiteX2" fmla="*/ 453224 w 3132814"/>
              <a:gd name="connsiteY2" fmla="*/ 2639833 h 4540195"/>
              <a:gd name="connsiteX3" fmla="*/ 516835 w 3132814"/>
              <a:gd name="connsiteY3" fmla="*/ 2282024 h 4540195"/>
              <a:gd name="connsiteX4" fmla="*/ 357809 w 3132814"/>
              <a:gd name="connsiteY4" fmla="*/ 2130950 h 4540195"/>
              <a:gd name="connsiteX5" fmla="*/ 516835 w 3132814"/>
              <a:gd name="connsiteY5" fmla="*/ 2067339 h 4540195"/>
              <a:gd name="connsiteX6" fmla="*/ 381663 w 3132814"/>
              <a:gd name="connsiteY6" fmla="*/ 2003729 h 4540195"/>
              <a:gd name="connsiteX7" fmla="*/ 453224 w 3132814"/>
              <a:gd name="connsiteY7" fmla="*/ 1749287 h 4540195"/>
              <a:gd name="connsiteX8" fmla="*/ 189081 w 3132814"/>
              <a:gd name="connsiteY8" fmla="*/ 1604384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52939 w 3132814"/>
              <a:gd name="connsiteY1" fmla="*/ 2695492 h 4540195"/>
              <a:gd name="connsiteX2" fmla="*/ 453224 w 3132814"/>
              <a:gd name="connsiteY2" fmla="*/ 2639833 h 4540195"/>
              <a:gd name="connsiteX3" fmla="*/ 516835 w 3132814"/>
              <a:gd name="connsiteY3" fmla="*/ 2282024 h 4540195"/>
              <a:gd name="connsiteX4" fmla="*/ 357809 w 3132814"/>
              <a:gd name="connsiteY4" fmla="*/ 2130950 h 4540195"/>
              <a:gd name="connsiteX5" fmla="*/ 516835 w 3132814"/>
              <a:gd name="connsiteY5" fmla="*/ 2067339 h 4540195"/>
              <a:gd name="connsiteX6" fmla="*/ 381663 w 3132814"/>
              <a:gd name="connsiteY6" fmla="*/ 2003729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52939 w 3132814"/>
              <a:gd name="connsiteY1" fmla="*/ 2695492 h 4540195"/>
              <a:gd name="connsiteX2" fmla="*/ 453224 w 3132814"/>
              <a:gd name="connsiteY2" fmla="*/ 2639833 h 4540195"/>
              <a:gd name="connsiteX3" fmla="*/ 516835 w 3132814"/>
              <a:gd name="connsiteY3" fmla="*/ 2282024 h 4540195"/>
              <a:gd name="connsiteX4" fmla="*/ 357809 w 3132814"/>
              <a:gd name="connsiteY4" fmla="*/ 2130950 h 4540195"/>
              <a:gd name="connsiteX5" fmla="*/ 516835 w 3132814"/>
              <a:gd name="connsiteY5" fmla="*/ 2067339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52939 w 3132814"/>
              <a:gd name="connsiteY1" fmla="*/ 2695492 h 4540195"/>
              <a:gd name="connsiteX2" fmla="*/ 453224 w 3132814"/>
              <a:gd name="connsiteY2" fmla="*/ 2639833 h 4540195"/>
              <a:gd name="connsiteX3" fmla="*/ 516835 w 3132814"/>
              <a:gd name="connsiteY3" fmla="*/ 2282024 h 4540195"/>
              <a:gd name="connsiteX4" fmla="*/ 357809 w 3132814"/>
              <a:gd name="connsiteY4" fmla="*/ 2130950 h 4540195"/>
              <a:gd name="connsiteX5" fmla="*/ 516835 w 3132814"/>
              <a:gd name="connsiteY5" fmla="*/ 2067339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52939 w 3132814"/>
              <a:gd name="connsiteY1" fmla="*/ 2695492 h 4540195"/>
              <a:gd name="connsiteX2" fmla="*/ 453224 w 3132814"/>
              <a:gd name="connsiteY2" fmla="*/ 2639833 h 4540195"/>
              <a:gd name="connsiteX3" fmla="*/ 516835 w 3132814"/>
              <a:gd name="connsiteY3" fmla="*/ 2282024 h 4540195"/>
              <a:gd name="connsiteX4" fmla="*/ 357809 w 3132814"/>
              <a:gd name="connsiteY4" fmla="*/ 2130950 h 4540195"/>
              <a:gd name="connsiteX5" fmla="*/ 516835 w 3132814"/>
              <a:gd name="connsiteY5" fmla="*/ 2067339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52939 w 3132814"/>
              <a:gd name="connsiteY1" fmla="*/ 2695492 h 4540195"/>
              <a:gd name="connsiteX2" fmla="*/ 453224 w 3132814"/>
              <a:gd name="connsiteY2" fmla="*/ 2639833 h 4540195"/>
              <a:gd name="connsiteX3" fmla="*/ 516835 w 3132814"/>
              <a:gd name="connsiteY3" fmla="*/ 2282024 h 4540195"/>
              <a:gd name="connsiteX4" fmla="*/ 357809 w 3132814"/>
              <a:gd name="connsiteY4" fmla="*/ 2130950 h 4540195"/>
              <a:gd name="connsiteX5" fmla="*/ 520365 w 3132814"/>
              <a:gd name="connsiteY5" fmla="*/ 2035565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52939 w 3132814"/>
              <a:gd name="connsiteY1" fmla="*/ 2695492 h 4540195"/>
              <a:gd name="connsiteX2" fmla="*/ 453224 w 3132814"/>
              <a:gd name="connsiteY2" fmla="*/ 2639833 h 4540195"/>
              <a:gd name="connsiteX3" fmla="*/ 516835 w 3132814"/>
              <a:gd name="connsiteY3" fmla="*/ 2282024 h 4540195"/>
              <a:gd name="connsiteX4" fmla="*/ 357809 w 3132814"/>
              <a:gd name="connsiteY4" fmla="*/ 2130950 h 4540195"/>
              <a:gd name="connsiteX5" fmla="*/ 520365 w 3132814"/>
              <a:gd name="connsiteY5" fmla="*/ 2035565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52939 w 3132814"/>
              <a:gd name="connsiteY1" fmla="*/ 2695492 h 4540195"/>
              <a:gd name="connsiteX2" fmla="*/ 453224 w 3132814"/>
              <a:gd name="connsiteY2" fmla="*/ 2639833 h 4540195"/>
              <a:gd name="connsiteX3" fmla="*/ 516835 w 3132814"/>
              <a:gd name="connsiteY3" fmla="*/ 2282024 h 4540195"/>
              <a:gd name="connsiteX4" fmla="*/ 389583 w 3132814"/>
              <a:gd name="connsiteY4" fmla="*/ 2138011 h 4540195"/>
              <a:gd name="connsiteX5" fmla="*/ 520365 w 3132814"/>
              <a:gd name="connsiteY5" fmla="*/ 2035565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52939 w 3132814"/>
              <a:gd name="connsiteY1" fmla="*/ 2695492 h 4540195"/>
              <a:gd name="connsiteX2" fmla="*/ 453224 w 3132814"/>
              <a:gd name="connsiteY2" fmla="*/ 2639833 h 4540195"/>
              <a:gd name="connsiteX3" fmla="*/ 516835 w 3132814"/>
              <a:gd name="connsiteY3" fmla="*/ 2282024 h 4540195"/>
              <a:gd name="connsiteX4" fmla="*/ 389583 w 3132814"/>
              <a:gd name="connsiteY4" fmla="*/ 2138011 h 4540195"/>
              <a:gd name="connsiteX5" fmla="*/ 520365 w 3132814"/>
              <a:gd name="connsiteY5" fmla="*/ 2035565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52939 w 3132814"/>
              <a:gd name="connsiteY1" fmla="*/ 2695492 h 4540195"/>
              <a:gd name="connsiteX2" fmla="*/ 453224 w 3132814"/>
              <a:gd name="connsiteY2" fmla="*/ 2639833 h 4540195"/>
              <a:gd name="connsiteX3" fmla="*/ 481530 w 3132814"/>
              <a:gd name="connsiteY3" fmla="*/ 2250249 h 4540195"/>
              <a:gd name="connsiteX4" fmla="*/ 389583 w 3132814"/>
              <a:gd name="connsiteY4" fmla="*/ 2138011 h 4540195"/>
              <a:gd name="connsiteX5" fmla="*/ 520365 w 3132814"/>
              <a:gd name="connsiteY5" fmla="*/ 2035565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52939 w 3132814"/>
              <a:gd name="connsiteY1" fmla="*/ 2695492 h 4540195"/>
              <a:gd name="connsiteX2" fmla="*/ 453224 w 3132814"/>
              <a:gd name="connsiteY2" fmla="*/ 2639833 h 4540195"/>
              <a:gd name="connsiteX3" fmla="*/ 481530 w 3132814"/>
              <a:gd name="connsiteY3" fmla="*/ 2250249 h 4540195"/>
              <a:gd name="connsiteX4" fmla="*/ 389583 w 3132814"/>
              <a:gd name="connsiteY4" fmla="*/ 2138011 h 4540195"/>
              <a:gd name="connsiteX5" fmla="*/ 520365 w 3132814"/>
              <a:gd name="connsiteY5" fmla="*/ 2035565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52939 w 3132814"/>
              <a:gd name="connsiteY1" fmla="*/ 2695492 h 4540195"/>
              <a:gd name="connsiteX2" fmla="*/ 470877 w 3132814"/>
              <a:gd name="connsiteY2" fmla="*/ 2618650 h 4540195"/>
              <a:gd name="connsiteX3" fmla="*/ 481530 w 3132814"/>
              <a:gd name="connsiteY3" fmla="*/ 2250249 h 4540195"/>
              <a:gd name="connsiteX4" fmla="*/ 389583 w 3132814"/>
              <a:gd name="connsiteY4" fmla="*/ 2138011 h 4540195"/>
              <a:gd name="connsiteX5" fmla="*/ 520365 w 3132814"/>
              <a:gd name="connsiteY5" fmla="*/ 2035565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52939 w 3132814"/>
              <a:gd name="connsiteY1" fmla="*/ 2695492 h 4540195"/>
              <a:gd name="connsiteX2" fmla="*/ 470877 w 3132814"/>
              <a:gd name="connsiteY2" fmla="*/ 2618650 h 4540195"/>
              <a:gd name="connsiteX3" fmla="*/ 481530 w 3132814"/>
              <a:gd name="connsiteY3" fmla="*/ 2250249 h 4540195"/>
              <a:gd name="connsiteX4" fmla="*/ 389583 w 3132814"/>
              <a:gd name="connsiteY4" fmla="*/ 2138011 h 4540195"/>
              <a:gd name="connsiteX5" fmla="*/ 520365 w 3132814"/>
              <a:gd name="connsiteY5" fmla="*/ 2035565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52939 w 3132814"/>
              <a:gd name="connsiteY1" fmla="*/ 2695492 h 4540195"/>
              <a:gd name="connsiteX2" fmla="*/ 470877 w 3132814"/>
              <a:gd name="connsiteY2" fmla="*/ 2618650 h 4540195"/>
              <a:gd name="connsiteX3" fmla="*/ 481530 w 3132814"/>
              <a:gd name="connsiteY3" fmla="*/ 2250249 h 4540195"/>
              <a:gd name="connsiteX4" fmla="*/ 389583 w 3132814"/>
              <a:gd name="connsiteY4" fmla="*/ 2138011 h 4540195"/>
              <a:gd name="connsiteX5" fmla="*/ 520365 w 3132814"/>
              <a:gd name="connsiteY5" fmla="*/ 2035565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52939 w 3132814"/>
              <a:gd name="connsiteY1" fmla="*/ 2695492 h 4540195"/>
              <a:gd name="connsiteX2" fmla="*/ 460285 w 3132814"/>
              <a:gd name="connsiteY2" fmla="*/ 2636302 h 4540195"/>
              <a:gd name="connsiteX3" fmla="*/ 481530 w 3132814"/>
              <a:gd name="connsiteY3" fmla="*/ 2250249 h 4540195"/>
              <a:gd name="connsiteX4" fmla="*/ 389583 w 3132814"/>
              <a:gd name="connsiteY4" fmla="*/ 2138011 h 4540195"/>
              <a:gd name="connsiteX5" fmla="*/ 520365 w 3132814"/>
              <a:gd name="connsiteY5" fmla="*/ 2035565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52939 w 3132814"/>
              <a:gd name="connsiteY1" fmla="*/ 2695492 h 4540195"/>
              <a:gd name="connsiteX2" fmla="*/ 460285 w 3132814"/>
              <a:gd name="connsiteY2" fmla="*/ 2636302 h 4540195"/>
              <a:gd name="connsiteX3" fmla="*/ 481530 w 3132814"/>
              <a:gd name="connsiteY3" fmla="*/ 2250249 h 4540195"/>
              <a:gd name="connsiteX4" fmla="*/ 389583 w 3132814"/>
              <a:gd name="connsiteY4" fmla="*/ 2138011 h 4540195"/>
              <a:gd name="connsiteX5" fmla="*/ 520365 w 3132814"/>
              <a:gd name="connsiteY5" fmla="*/ 2035565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70592 w 3132814"/>
              <a:gd name="connsiteY1" fmla="*/ 2674309 h 4540195"/>
              <a:gd name="connsiteX2" fmla="*/ 460285 w 3132814"/>
              <a:gd name="connsiteY2" fmla="*/ 2636302 h 4540195"/>
              <a:gd name="connsiteX3" fmla="*/ 481530 w 3132814"/>
              <a:gd name="connsiteY3" fmla="*/ 2250249 h 4540195"/>
              <a:gd name="connsiteX4" fmla="*/ 389583 w 3132814"/>
              <a:gd name="connsiteY4" fmla="*/ 2138011 h 4540195"/>
              <a:gd name="connsiteX5" fmla="*/ 520365 w 3132814"/>
              <a:gd name="connsiteY5" fmla="*/ 2035565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70592 w 3132814"/>
              <a:gd name="connsiteY1" fmla="*/ 2674309 h 4540195"/>
              <a:gd name="connsiteX2" fmla="*/ 460285 w 3132814"/>
              <a:gd name="connsiteY2" fmla="*/ 2636302 h 4540195"/>
              <a:gd name="connsiteX3" fmla="*/ 481530 w 3132814"/>
              <a:gd name="connsiteY3" fmla="*/ 2250249 h 4540195"/>
              <a:gd name="connsiteX4" fmla="*/ 389583 w 3132814"/>
              <a:gd name="connsiteY4" fmla="*/ 2138011 h 4540195"/>
              <a:gd name="connsiteX5" fmla="*/ 520365 w 3132814"/>
              <a:gd name="connsiteY5" fmla="*/ 2035565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70592 w 3132814"/>
              <a:gd name="connsiteY1" fmla="*/ 2674309 h 4540195"/>
              <a:gd name="connsiteX2" fmla="*/ 460285 w 3132814"/>
              <a:gd name="connsiteY2" fmla="*/ 2636302 h 4540195"/>
              <a:gd name="connsiteX3" fmla="*/ 481530 w 3132814"/>
              <a:gd name="connsiteY3" fmla="*/ 2250249 h 4540195"/>
              <a:gd name="connsiteX4" fmla="*/ 389583 w 3132814"/>
              <a:gd name="connsiteY4" fmla="*/ 2138011 h 4540195"/>
              <a:gd name="connsiteX5" fmla="*/ 520365 w 3132814"/>
              <a:gd name="connsiteY5" fmla="*/ 2035565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70592 w 3132814"/>
              <a:gd name="connsiteY1" fmla="*/ 2674309 h 4540195"/>
              <a:gd name="connsiteX2" fmla="*/ 460285 w 3132814"/>
              <a:gd name="connsiteY2" fmla="*/ 2636302 h 4540195"/>
              <a:gd name="connsiteX3" fmla="*/ 481530 w 3132814"/>
              <a:gd name="connsiteY3" fmla="*/ 2250249 h 4540195"/>
              <a:gd name="connsiteX4" fmla="*/ 389583 w 3132814"/>
              <a:gd name="connsiteY4" fmla="*/ 2138011 h 4540195"/>
              <a:gd name="connsiteX5" fmla="*/ 548609 w 3132814"/>
              <a:gd name="connsiteY5" fmla="*/ 2014382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70592 w 3132814"/>
              <a:gd name="connsiteY1" fmla="*/ 2674309 h 4540195"/>
              <a:gd name="connsiteX2" fmla="*/ 460285 w 3132814"/>
              <a:gd name="connsiteY2" fmla="*/ 2636302 h 4540195"/>
              <a:gd name="connsiteX3" fmla="*/ 481530 w 3132814"/>
              <a:gd name="connsiteY3" fmla="*/ 2250249 h 4540195"/>
              <a:gd name="connsiteX4" fmla="*/ 389583 w 3132814"/>
              <a:gd name="connsiteY4" fmla="*/ 2138011 h 4540195"/>
              <a:gd name="connsiteX5" fmla="*/ 548609 w 3132814"/>
              <a:gd name="connsiteY5" fmla="*/ 2014382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70592 w 3132814"/>
              <a:gd name="connsiteY1" fmla="*/ 2674309 h 4540195"/>
              <a:gd name="connsiteX2" fmla="*/ 460285 w 3132814"/>
              <a:gd name="connsiteY2" fmla="*/ 2636302 h 4540195"/>
              <a:gd name="connsiteX3" fmla="*/ 481530 w 3132814"/>
              <a:gd name="connsiteY3" fmla="*/ 2250249 h 4540195"/>
              <a:gd name="connsiteX4" fmla="*/ 389583 w 3132814"/>
              <a:gd name="connsiteY4" fmla="*/ 2138011 h 4540195"/>
              <a:gd name="connsiteX5" fmla="*/ 548609 w 3132814"/>
              <a:gd name="connsiteY5" fmla="*/ 2014382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70592 w 3132814"/>
              <a:gd name="connsiteY1" fmla="*/ 2674309 h 4540195"/>
              <a:gd name="connsiteX2" fmla="*/ 460285 w 3132814"/>
              <a:gd name="connsiteY2" fmla="*/ 2636302 h 4540195"/>
              <a:gd name="connsiteX3" fmla="*/ 481530 w 3132814"/>
              <a:gd name="connsiteY3" fmla="*/ 2250249 h 4540195"/>
              <a:gd name="connsiteX4" fmla="*/ 389583 w 3132814"/>
              <a:gd name="connsiteY4" fmla="*/ 2138011 h 4540195"/>
              <a:gd name="connsiteX5" fmla="*/ 548609 w 3132814"/>
              <a:gd name="connsiteY5" fmla="*/ 2014382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70592 w 3132814"/>
              <a:gd name="connsiteY1" fmla="*/ 2674309 h 4540195"/>
              <a:gd name="connsiteX2" fmla="*/ 460285 w 3132814"/>
              <a:gd name="connsiteY2" fmla="*/ 2636302 h 4540195"/>
              <a:gd name="connsiteX3" fmla="*/ 481530 w 3132814"/>
              <a:gd name="connsiteY3" fmla="*/ 2250249 h 4540195"/>
              <a:gd name="connsiteX4" fmla="*/ 389583 w 3132814"/>
              <a:gd name="connsiteY4" fmla="*/ 2138011 h 4540195"/>
              <a:gd name="connsiteX5" fmla="*/ 548609 w 3132814"/>
              <a:gd name="connsiteY5" fmla="*/ 2014382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55701 w 3132814"/>
              <a:gd name="connsiteY9" fmla="*/ 1146769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70592 w 3132814"/>
              <a:gd name="connsiteY1" fmla="*/ 2674309 h 4540195"/>
              <a:gd name="connsiteX2" fmla="*/ 460285 w 3132814"/>
              <a:gd name="connsiteY2" fmla="*/ 2636302 h 4540195"/>
              <a:gd name="connsiteX3" fmla="*/ 481530 w 3132814"/>
              <a:gd name="connsiteY3" fmla="*/ 2250249 h 4540195"/>
              <a:gd name="connsiteX4" fmla="*/ 389583 w 3132814"/>
              <a:gd name="connsiteY4" fmla="*/ 2138011 h 4540195"/>
              <a:gd name="connsiteX5" fmla="*/ 548609 w 3132814"/>
              <a:gd name="connsiteY5" fmla="*/ 2014382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55701 w 3132814"/>
              <a:gd name="connsiteY9" fmla="*/ 1146769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70592 w 3132814"/>
              <a:gd name="connsiteY1" fmla="*/ 2674309 h 4540195"/>
              <a:gd name="connsiteX2" fmla="*/ 460285 w 3132814"/>
              <a:gd name="connsiteY2" fmla="*/ 2636302 h 4540195"/>
              <a:gd name="connsiteX3" fmla="*/ 481530 w 3132814"/>
              <a:gd name="connsiteY3" fmla="*/ 2250249 h 4540195"/>
              <a:gd name="connsiteX4" fmla="*/ 389583 w 3132814"/>
              <a:gd name="connsiteY4" fmla="*/ 2138011 h 4540195"/>
              <a:gd name="connsiteX5" fmla="*/ 548609 w 3132814"/>
              <a:gd name="connsiteY5" fmla="*/ 2014382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55701 w 3132814"/>
              <a:gd name="connsiteY9" fmla="*/ 1146769 h 4540195"/>
              <a:gd name="connsiteX10" fmla="*/ 1064523 w 3132814"/>
              <a:gd name="connsiteY10" fmla="*/ 74202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70592 w 3132814"/>
              <a:gd name="connsiteY1" fmla="*/ 2674309 h 4540195"/>
              <a:gd name="connsiteX2" fmla="*/ 460285 w 3132814"/>
              <a:gd name="connsiteY2" fmla="*/ 2636302 h 4540195"/>
              <a:gd name="connsiteX3" fmla="*/ 481530 w 3132814"/>
              <a:gd name="connsiteY3" fmla="*/ 2250249 h 4540195"/>
              <a:gd name="connsiteX4" fmla="*/ 389583 w 3132814"/>
              <a:gd name="connsiteY4" fmla="*/ 2138011 h 4540195"/>
              <a:gd name="connsiteX5" fmla="*/ 548609 w 3132814"/>
              <a:gd name="connsiteY5" fmla="*/ 2014382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55701 w 3132814"/>
              <a:gd name="connsiteY9" fmla="*/ 1146769 h 4540195"/>
              <a:gd name="connsiteX10" fmla="*/ 1064523 w 3132814"/>
              <a:gd name="connsiteY10" fmla="*/ 74202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70592 w 3132814"/>
              <a:gd name="connsiteY1" fmla="*/ 2674309 h 4540195"/>
              <a:gd name="connsiteX2" fmla="*/ 460285 w 3132814"/>
              <a:gd name="connsiteY2" fmla="*/ 2636302 h 4540195"/>
              <a:gd name="connsiteX3" fmla="*/ 481530 w 3132814"/>
              <a:gd name="connsiteY3" fmla="*/ 2250249 h 4540195"/>
              <a:gd name="connsiteX4" fmla="*/ 389583 w 3132814"/>
              <a:gd name="connsiteY4" fmla="*/ 2138011 h 4540195"/>
              <a:gd name="connsiteX5" fmla="*/ 548609 w 3132814"/>
              <a:gd name="connsiteY5" fmla="*/ 2014382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55701 w 3132814"/>
              <a:gd name="connsiteY9" fmla="*/ 1146769 h 4540195"/>
              <a:gd name="connsiteX10" fmla="*/ 1064523 w 3132814"/>
              <a:gd name="connsiteY10" fmla="*/ 74202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70592 w 3132814"/>
              <a:gd name="connsiteY1" fmla="*/ 2674309 h 4540195"/>
              <a:gd name="connsiteX2" fmla="*/ 460285 w 3132814"/>
              <a:gd name="connsiteY2" fmla="*/ 2636302 h 4540195"/>
              <a:gd name="connsiteX3" fmla="*/ 481530 w 3132814"/>
              <a:gd name="connsiteY3" fmla="*/ 2250249 h 4540195"/>
              <a:gd name="connsiteX4" fmla="*/ 389583 w 3132814"/>
              <a:gd name="connsiteY4" fmla="*/ 2138011 h 4540195"/>
              <a:gd name="connsiteX5" fmla="*/ 548609 w 3132814"/>
              <a:gd name="connsiteY5" fmla="*/ 2014382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55701 w 3132814"/>
              <a:gd name="connsiteY9" fmla="*/ 1146769 h 4540195"/>
              <a:gd name="connsiteX10" fmla="*/ 1036279 w 3132814"/>
              <a:gd name="connsiteY10" fmla="*/ 70672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70592 w 3132814"/>
              <a:gd name="connsiteY1" fmla="*/ 2674309 h 4540195"/>
              <a:gd name="connsiteX2" fmla="*/ 460285 w 3132814"/>
              <a:gd name="connsiteY2" fmla="*/ 2636302 h 4540195"/>
              <a:gd name="connsiteX3" fmla="*/ 481530 w 3132814"/>
              <a:gd name="connsiteY3" fmla="*/ 2250249 h 4540195"/>
              <a:gd name="connsiteX4" fmla="*/ 389583 w 3132814"/>
              <a:gd name="connsiteY4" fmla="*/ 2138011 h 4540195"/>
              <a:gd name="connsiteX5" fmla="*/ 548609 w 3132814"/>
              <a:gd name="connsiteY5" fmla="*/ 2014382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55701 w 3132814"/>
              <a:gd name="connsiteY9" fmla="*/ 1146769 h 4540195"/>
              <a:gd name="connsiteX10" fmla="*/ 1036279 w 3132814"/>
              <a:gd name="connsiteY10" fmla="*/ 70672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128457 h 4575595"/>
              <a:gd name="connsiteX1" fmla="*/ 1170592 w 3132814"/>
              <a:gd name="connsiteY1" fmla="*/ 2709709 h 4575595"/>
              <a:gd name="connsiteX2" fmla="*/ 460285 w 3132814"/>
              <a:gd name="connsiteY2" fmla="*/ 2671702 h 4575595"/>
              <a:gd name="connsiteX3" fmla="*/ 481530 w 3132814"/>
              <a:gd name="connsiteY3" fmla="*/ 2285649 h 4575595"/>
              <a:gd name="connsiteX4" fmla="*/ 389583 w 3132814"/>
              <a:gd name="connsiteY4" fmla="*/ 2173411 h 4575595"/>
              <a:gd name="connsiteX5" fmla="*/ 548609 w 3132814"/>
              <a:gd name="connsiteY5" fmla="*/ 2049782 h 4575595"/>
              <a:gd name="connsiteX6" fmla="*/ 353419 w 3132814"/>
              <a:gd name="connsiteY6" fmla="*/ 1975580 h 4575595"/>
              <a:gd name="connsiteX7" fmla="*/ 460285 w 3132814"/>
              <a:gd name="connsiteY7" fmla="*/ 1770565 h 4575595"/>
              <a:gd name="connsiteX8" fmla="*/ 189081 w 3132814"/>
              <a:gd name="connsiteY8" fmla="*/ 1639784 h 4575595"/>
              <a:gd name="connsiteX9" fmla="*/ 555701 w 3132814"/>
              <a:gd name="connsiteY9" fmla="*/ 1182169 h 4575595"/>
              <a:gd name="connsiteX10" fmla="*/ 1036279 w 3132814"/>
              <a:gd name="connsiteY10" fmla="*/ 106072 h 4575595"/>
              <a:gd name="connsiteX11" fmla="*/ 2226365 w 3132814"/>
              <a:gd name="connsiteY11" fmla="*/ 35400 h 4575595"/>
              <a:gd name="connsiteX12" fmla="*/ 3132814 w 3132814"/>
              <a:gd name="connsiteY12" fmla="*/ 1299657 h 4575595"/>
              <a:gd name="connsiteX13" fmla="*/ 2520563 w 3132814"/>
              <a:gd name="connsiteY13" fmla="*/ 2229960 h 4575595"/>
              <a:gd name="connsiteX14" fmla="*/ 2433099 w 3132814"/>
              <a:gd name="connsiteY14" fmla="*/ 3120506 h 4575595"/>
              <a:gd name="connsiteX15" fmla="*/ 1375576 w 3132814"/>
              <a:gd name="connsiteY15" fmla="*/ 3549876 h 4575595"/>
              <a:gd name="connsiteX16" fmla="*/ 1558456 w 3132814"/>
              <a:gd name="connsiteY16" fmla="*/ 3064847 h 4575595"/>
              <a:gd name="connsiteX17" fmla="*/ 2425148 w 3132814"/>
              <a:gd name="connsiteY17" fmla="*/ 3518071 h 4575595"/>
              <a:gd name="connsiteX18" fmla="*/ 1335819 w 3132814"/>
              <a:gd name="connsiteY18" fmla="*/ 3732756 h 4575595"/>
              <a:gd name="connsiteX19" fmla="*/ 1319916 w 3132814"/>
              <a:gd name="connsiteY19" fmla="*/ 3446510 h 4575595"/>
              <a:gd name="connsiteX20" fmla="*/ 2496709 w 3132814"/>
              <a:gd name="connsiteY20" fmla="*/ 3756610 h 4575595"/>
              <a:gd name="connsiteX21" fmla="*/ 1502796 w 3132814"/>
              <a:gd name="connsiteY21" fmla="*/ 3979247 h 4575595"/>
              <a:gd name="connsiteX22" fmla="*/ 1391478 w 3132814"/>
              <a:gd name="connsiteY22" fmla="*/ 3788416 h 4575595"/>
              <a:gd name="connsiteX23" fmla="*/ 2456953 w 3132814"/>
              <a:gd name="connsiteY23" fmla="*/ 3931539 h 4575595"/>
              <a:gd name="connsiteX24" fmla="*/ 1757238 w 3132814"/>
              <a:gd name="connsiteY24" fmla="*/ 4209835 h 4575595"/>
              <a:gd name="connsiteX25" fmla="*/ 1876508 w 3132814"/>
              <a:gd name="connsiteY25" fmla="*/ 3971296 h 4575595"/>
              <a:gd name="connsiteX26" fmla="*/ 2250219 w 3132814"/>
              <a:gd name="connsiteY26" fmla="*/ 4209835 h 4575595"/>
              <a:gd name="connsiteX27" fmla="*/ 731520 w 3132814"/>
              <a:gd name="connsiteY27" fmla="*/ 4241640 h 4575595"/>
              <a:gd name="connsiteX28" fmla="*/ 636104 w 3132814"/>
              <a:gd name="connsiteY28" fmla="*/ 3859977 h 4575595"/>
              <a:gd name="connsiteX29" fmla="*/ 620202 w 3132814"/>
              <a:gd name="connsiteY29" fmla="*/ 4345007 h 4575595"/>
              <a:gd name="connsiteX30" fmla="*/ 508883 w 3132814"/>
              <a:gd name="connsiteY30" fmla="*/ 3677097 h 4575595"/>
              <a:gd name="connsiteX31" fmla="*/ 477078 w 3132814"/>
              <a:gd name="connsiteY31" fmla="*/ 4575595 h 4575595"/>
              <a:gd name="connsiteX32" fmla="*/ 389614 w 3132814"/>
              <a:gd name="connsiteY32" fmla="*/ 4130322 h 4575595"/>
              <a:gd name="connsiteX33" fmla="*/ 310101 w 3132814"/>
              <a:gd name="connsiteY33" fmla="*/ 4217786 h 4575595"/>
              <a:gd name="connsiteX34" fmla="*/ 0 w 3132814"/>
              <a:gd name="connsiteY34" fmla="*/ 4178030 h 4575595"/>
              <a:gd name="connsiteX0" fmla="*/ 1304014 w 3132814"/>
              <a:gd name="connsiteY0" fmla="*/ 3135260 h 4582398"/>
              <a:gd name="connsiteX1" fmla="*/ 1170592 w 3132814"/>
              <a:gd name="connsiteY1" fmla="*/ 2716512 h 4582398"/>
              <a:gd name="connsiteX2" fmla="*/ 460285 w 3132814"/>
              <a:gd name="connsiteY2" fmla="*/ 2678505 h 4582398"/>
              <a:gd name="connsiteX3" fmla="*/ 481530 w 3132814"/>
              <a:gd name="connsiteY3" fmla="*/ 2292452 h 4582398"/>
              <a:gd name="connsiteX4" fmla="*/ 389583 w 3132814"/>
              <a:gd name="connsiteY4" fmla="*/ 2180214 h 4582398"/>
              <a:gd name="connsiteX5" fmla="*/ 548609 w 3132814"/>
              <a:gd name="connsiteY5" fmla="*/ 2056585 h 4582398"/>
              <a:gd name="connsiteX6" fmla="*/ 353419 w 3132814"/>
              <a:gd name="connsiteY6" fmla="*/ 1982383 h 4582398"/>
              <a:gd name="connsiteX7" fmla="*/ 460285 w 3132814"/>
              <a:gd name="connsiteY7" fmla="*/ 1777368 h 4582398"/>
              <a:gd name="connsiteX8" fmla="*/ 189081 w 3132814"/>
              <a:gd name="connsiteY8" fmla="*/ 1646587 h 4582398"/>
              <a:gd name="connsiteX9" fmla="*/ 555701 w 3132814"/>
              <a:gd name="connsiteY9" fmla="*/ 1188972 h 4582398"/>
              <a:gd name="connsiteX10" fmla="*/ 1036279 w 3132814"/>
              <a:gd name="connsiteY10" fmla="*/ 112875 h 4582398"/>
              <a:gd name="connsiteX11" fmla="*/ 2265200 w 3132814"/>
              <a:gd name="connsiteY11" fmla="*/ 24551 h 4582398"/>
              <a:gd name="connsiteX12" fmla="*/ 3132814 w 3132814"/>
              <a:gd name="connsiteY12" fmla="*/ 1306460 h 4582398"/>
              <a:gd name="connsiteX13" fmla="*/ 2520563 w 3132814"/>
              <a:gd name="connsiteY13" fmla="*/ 2236763 h 4582398"/>
              <a:gd name="connsiteX14" fmla="*/ 2433099 w 3132814"/>
              <a:gd name="connsiteY14" fmla="*/ 3127309 h 4582398"/>
              <a:gd name="connsiteX15" fmla="*/ 1375576 w 3132814"/>
              <a:gd name="connsiteY15" fmla="*/ 3556679 h 4582398"/>
              <a:gd name="connsiteX16" fmla="*/ 1558456 w 3132814"/>
              <a:gd name="connsiteY16" fmla="*/ 3071650 h 4582398"/>
              <a:gd name="connsiteX17" fmla="*/ 2425148 w 3132814"/>
              <a:gd name="connsiteY17" fmla="*/ 3524874 h 4582398"/>
              <a:gd name="connsiteX18" fmla="*/ 1335819 w 3132814"/>
              <a:gd name="connsiteY18" fmla="*/ 3739559 h 4582398"/>
              <a:gd name="connsiteX19" fmla="*/ 1319916 w 3132814"/>
              <a:gd name="connsiteY19" fmla="*/ 3453313 h 4582398"/>
              <a:gd name="connsiteX20" fmla="*/ 2496709 w 3132814"/>
              <a:gd name="connsiteY20" fmla="*/ 3763413 h 4582398"/>
              <a:gd name="connsiteX21" fmla="*/ 1502796 w 3132814"/>
              <a:gd name="connsiteY21" fmla="*/ 3986050 h 4582398"/>
              <a:gd name="connsiteX22" fmla="*/ 1391478 w 3132814"/>
              <a:gd name="connsiteY22" fmla="*/ 3795219 h 4582398"/>
              <a:gd name="connsiteX23" fmla="*/ 2456953 w 3132814"/>
              <a:gd name="connsiteY23" fmla="*/ 3938342 h 4582398"/>
              <a:gd name="connsiteX24" fmla="*/ 1757238 w 3132814"/>
              <a:gd name="connsiteY24" fmla="*/ 4216638 h 4582398"/>
              <a:gd name="connsiteX25" fmla="*/ 1876508 w 3132814"/>
              <a:gd name="connsiteY25" fmla="*/ 3978099 h 4582398"/>
              <a:gd name="connsiteX26" fmla="*/ 2250219 w 3132814"/>
              <a:gd name="connsiteY26" fmla="*/ 4216638 h 4582398"/>
              <a:gd name="connsiteX27" fmla="*/ 731520 w 3132814"/>
              <a:gd name="connsiteY27" fmla="*/ 4248443 h 4582398"/>
              <a:gd name="connsiteX28" fmla="*/ 636104 w 3132814"/>
              <a:gd name="connsiteY28" fmla="*/ 3866780 h 4582398"/>
              <a:gd name="connsiteX29" fmla="*/ 620202 w 3132814"/>
              <a:gd name="connsiteY29" fmla="*/ 4351810 h 4582398"/>
              <a:gd name="connsiteX30" fmla="*/ 508883 w 3132814"/>
              <a:gd name="connsiteY30" fmla="*/ 3683900 h 4582398"/>
              <a:gd name="connsiteX31" fmla="*/ 477078 w 3132814"/>
              <a:gd name="connsiteY31" fmla="*/ 4582398 h 4582398"/>
              <a:gd name="connsiteX32" fmla="*/ 389614 w 3132814"/>
              <a:gd name="connsiteY32" fmla="*/ 4137125 h 4582398"/>
              <a:gd name="connsiteX33" fmla="*/ 310101 w 3132814"/>
              <a:gd name="connsiteY33" fmla="*/ 4224589 h 4582398"/>
              <a:gd name="connsiteX34" fmla="*/ 0 w 3132814"/>
              <a:gd name="connsiteY34" fmla="*/ 4184833 h 4582398"/>
              <a:gd name="connsiteX0" fmla="*/ 1304014 w 3132814"/>
              <a:gd name="connsiteY0" fmla="*/ 3195411 h 4642549"/>
              <a:gd name="connsiteX1" fmla="*/ 1170592 w 3132814"/>
              <a:gd name="connsiteY1" fmla="*/ 2776663 h 4642549"/>
              <a:gd name="connsiteX2" fmla="*/ 460285 w 3132814"/>
              <a:gd name="connsiteY2" fmla="*/ 2738656 h 4642549"/>
              <a:gd name="connsiteX3" fmla="*/ 481530 w 3132814"/>
              <a:gd name="connsiteY3" fmla="*/ 2352603 h 4642549"/>
              <a:gd name="connsiteX4" fmla="*/ 389583 w 3132814"/>
              <a:gd name="connsiteY4" fmla="*/ 2240365 h 4642549"/>
              <a:gd name="connsiteX5" fmla="*/ 548609 w 3132814"/>
              <a:gd name="connsiteY5" fmla="*/ 2116736 h 4642549"/>
              <a:gd name="connsiteX6" fmla="*/ 353419 w 3132814"/>
              <a:gd name="connsiteY6" fmla="*/ 2042534 h 4642549"/>
              <a:gd name="connsiteX7" fmla="*/ 460285 w 3132814"/>
              <a:gd name="connsiteY7" fmla="*/ 1837519 h 4642549"/>
              <a:gd name="connsiteX8" fmla="*/ 189081 w 3132814"/>
              <a:gd name="connsiteY8" fmla="*/ 1706738 h 4642549"/>
              <a:gd name="connsiteX9" fmla="*/ 555701 w 3132814"/>
              <a:gd name="connsiteY9" fmla="*/ 1249123 h 4642549"/>
              <a:gd name="connsiteX10" fmla="*/ 1036279 w 3132814"/>
              <a:gd name="connsiteY10" fmla="*/ 173026 h 4642549"/>
              <a:gd name="connsiteX11" fmla="*/ 2265200 w 3132814"/>
              <a:gd name="connsiteY11" fmla="*/ 84702 h 4642549"/>
              <a:gd name="connsiteX12" fmla="*/ 3132814 w 3132814"/>
              <a:gd name="connsiteY12" fmla="*/ 1366611 h 4642549"/>
              <a:gd name="connsiteX13" fmla="*/ 2520563 w 3132814"/>
              <a:gd name="connsiteY13" fmla="*/ 2296914 h 4642549"/>
              <a:gd name="connsiteX14" fmla="*/ 2433099 w 3132814"/>
              <a:gd name="connsiteY14" fmla="*/ 3187460 h 4642549"/>
              <a:gd name="connsiteX15" fmla="*/ 1375576 w 3132814"/>
              <a:gd name="connsiteY15" fmla="*/ 3616830 h 4642549"/>
              <a:gd name="connsiteX16" fmla="*/ 1558456 w 3132814"/>
              <a:gd name="connsiteY16" fmla="*/ 3131801 h 4642549"/>
              <a:gd name="connsiteX17" fmla="*/ 2425148 w 3132814"/>
              <a:gd name="connsiteY17" fmla="*/ 3585025 h 4642549"/>
              <a:gd name="connsiteX18" fmla="*/ 1335819 w 3132814"/>
              <a:gd name="connsiteY18" fmla="*/ 3799710 h 4642549"/>
              <a:gd name="connsiteX19" fmla="*/ 1319916 w 3132814"/>
              <a:gd name="connsiteY19" fmla="*/ 3513464 h 4642549"/>
              <a:gd name="connsiteX20" fmla="*/ 2496709 w 3132814"/>
              <a:gd name="connsiteY20" fmla="*/ 3823564 h 4642549"/>
              <a:gd name="connsiteX21" fmla="*/ 1502796 w 3132814"/>
              <a:gd name="connsiteY21" fmla="*/ 4046201 h 4642549"/>
              <a:gd name="connsiteX22" fmla="*/ 1391478 w 3132814"/>
              <a:gd name="connsiteY22" fmla="*/ 3855370 h 4642549"/>
              <a:gd name="connsiteX23" fmla="*/ 2456953 w 3132814"/>
              <a:gd name="connsiteY23" fmla="*/ 3998493 h 4642549"/>
              <a:gd name="connsiteX24" fmla="*/ 1757238 w 3132814"/>
              <a:gd name="connsiteY24" fmla="*/ 4276789 h 4642549"/>
              <a:gd name="connsiteX25" fmla="*/ 1876508 w 3132814"/>
              <a:gd name="connsiteY25" fmla="*/ 4038250 h 4642549"/>
              <a:gd name="connsiteX26" fmla="*/ 2250219 w 3132814"/>
              <a:gd name="connsiteY26" fmla="*/ 4276789 h 4642549"/>
              <a:gd name="connsiteX27" fmla="*/ 731520 w 3132814"/>
              <a:gd name="connsiteY27" fmla="*/ 4308594 h 4642549"/>
              <a:gd name="connsiteX28" fmla="*/ 636104 w 3132814"/>
              <a:gd name="connsiteY28" fmla="*/ 3926931 h 4642549"/>
              <a:gd name="connsiteX29" fmla="*/ 620202 w 3132814"/>
              <a:gd name="connsiteY29" fmla="*/ 4411961 h 4642549"/>
              <a:gd name="connsiteX30" fmla="*/ 508883 w 3132814"/>
              <a:gd name="connsiteY30" fmla="*/ 3744051 h 4642549"/>
              <a:gd name="connsiteX31" fmla="*/ 477078 w 3132814"/>
              <a:gd name="connsiteY31" fmla="*/ 4642549 h 4642549"/>
              <a:gd name="connsiteX32" fmla="*/ 389614 w 3132814"/>
              <a:gd name="connsiteY32" fmla="*/ 4197276 h 4642549"/>
              <a:gd name="connsiteX33" fmla="*/ 310101 w 3132814"/>
              <a:gd name="connsiteY33" fmla="*/ 4284740 h 4642549"/>
              <a:gd name="connsiteX34" fmla="*/ 0 w 3132814"/>
              <a:gd name="connsiteY34" fmla="*/ 4244984 h 4642549"/>
              <a:gd name="connsiteX0" fmla="*/ 1304014 w 3132814"/>
              <a:gd name="connsiteY0" fmla="*/ 3195411 h 4642549"/>
              <a:gd name="connsiteX1" fmla="*/ 1170592 w 3132814"/>
              <a:gd name="connsiteY1" fmla="*/ 2776663 h 4642549"/>
              <a:gd name="connsiteX2" fmla="*/ 460285 w 3132814"/>
              <a:gd name="connsiteY2" fmla="*/ 2738656 h 4642549"/>
              <a:gd name="connsiteX3" fmla="*/ 481530 w 3132814"/>
              <a:gd name="connsiteY3" fmla="*/ 2352603 h 4642549"/>
              <a:gd name="connsiteX4" fmla="*/ 389583 w 3132814"/>
              <a:gd name="connsiteY4" fmla="*/ 2240365 h 4642549"/>
              <a:gd name="connsiteX5" fmla="*/ 548609 w 3132814"/>
              <a:gd name="connsiteY5" fmla="*/ 2116736 h 4642549"/>
              <a:gd name="connsiteX6" fmla="*/ 353419 w 3132814"/>
              <a:gd name="connsiteY6" fmla="*/ 2042534 h 4642549"/>
              <a:gd name="connsiteX7" fmla="*/ 460285 w 3132814"/>
              <a:gd name="connsiteY7" fmla="*/ 1837519 h 4642549"/>
              <a:gd name="connsiteX8" fmla="*/ 189081 w 3132814"/>
              <a:gd name="connsiteY8" fmla="*/ 1706738 h 4642549"/>
              <a:gd name="connsiteX9" fmla="*/ 555701 w 3132814"/>
              <a:gd name="connsiteY9" fmla="*/ 1249123 h 4642549"/>
              <a:gd name="connsiteX10" fmla="*/ 1036279 w 3132814"/>
              <a:gd name="connsiteY10" fmla="*/ 173026 h 4642549"/>
              <a:gd name="connsiteX11" fmla="*/ 2265200 w 3132814"/>
              <a:gd name="connsiteY11" fmla="*/ 84702 h 4642549"/>
              <a:gd name="connsiteX12" fmla="*/ 3132814 w 3132814"/>
              <a:gd name="connsiteY12" fmla="*/ 1366611 h 4642549"/>
              <a:gd name="connsiteX13" fmla="*/ 2520563 w 3132814"/>
              <a:gd name="connsiteY13" fmla="*/ 2296914 h 4642549"/>
              <a:gd name="connsiteX14" fmla="*/ 2433099 w 3132814"/>
              <a:gd name="connsiteY14" fmla="*/ 3187460 h 4642549"/>
              <a:gd name="connsiteX15" fmla="*/ 1375576 w 3132814"/>
              <a:gd name="connsiteY15" fmla="*/ 3616830 h 4642549"/>
              <a:gd name="connsiteX16" fmla="*/ 1558456 w 3132814"/>
              <a:gd name="connsiteY16" fmla="*/ 3131801 h 4642549"/>
              <a:gd name="connsiteX17" fmla="*/ 2425148 w 3132814"/>
              <a:gd name="connsiteY17" fmla="*/ 3585025 h 4642549"/>
              <a:gd name="connsiteX18" fmla="*/ 1335819 w 3132814"/>
              <a:gd name="connsiteY18" fmla="*/ 3799710 h 4642549"/>
              <a:gd name="connsiteX19" fmla="*/ 1319916 w 3132814"/>
              <a:gd name="connsiteY19" fmla="*/ 3513464 h 4642549"/>
              <a:gd name="connsiteX20" fmla="*/ 2496709 w 3132814"/>
              <a:gd name="connsiteY20" fmla="*/ 3823564 h 4642549"/>
              <a:gd name="connsiteX21" fmla="*/ 1502796 w 3132814"/>
              <a:gd name="connsiteY21" fmla="*/ 4046201 h 4642549"/>
              <a:gd name="connsiteX22" fmla="*/ 1391478 w 3132814"/>
              <a:gd name="connsiteY22" fmla="*/ 3855370 h 4642549"/>
              <a:gd name="connsiteX23" fmla="*/ 2456953 w 3132814"/>
              <a:gd name="connsiteY23" fmla="*/ 3998493 h 4642549"/>
              <a:gd name="connsiteX24" fmla="*/ 1757238 w 3132814"/>
              <a:gd name="connsiteY24" fmla="*/ 4276789 h 4642549"/>
              <a:gd name="connsiteX25" fmla="*/ 1876508 w 3132814"/>
              <a:gd name="connsiteY25" fmla="*/ 4038250 h 4642549"/>
              <a:gd name="connsiteX26" fmla="*/ 2250219 w 3132814"/>
              <a:gd name="connsiteY26" fmla="*/ 4276789 h 4642549"/>
              <a:gd name="connsiteX27" fmla="*/ 731520 w 3132814"/>
              <a:gd name="connsiteY27" fmla="*/ 4308594 h 4642549"/>
              <a:gd name="connsiteX28" fmla="*/ 636104 w 3132814"/>
              <a:gd name="connsiteY28" fmla="*/ 3926931 h 4642549"/>
              <a:gd name="connsiteX29" fmla="*/ 620202 w 3132814"/>
              <a:gd name="connsiteY29" fmla="*/ 4411961 h 4642549"/>
              <a:gd name="connsiteX30" fmla="*/ 508883 w 3132814"/>
              <a:gd name="connsiteY30" fmla="*/ 3744051 h 4642549"/>
              <a:gd name="connsiteX31" fmla="*/ 477078 w 3132814"/>
              <a:gd name="connsiteY31" fmla="*/ 4642549 h 4642549"/>
              <a:gd name="connsiteX32" fmla="*/ 389614 w 3132814"/>
              <a:gd name="connsiteY32" fmla="*/ 4197276 h 4642549"/>
              <a:gd name="connsiteX33" fmla="*/ 310101 w 3132814"/>
              <a:gd name="connsiteY33" fmla="*/ 4284740 h 4642549"/>
              <a:gd name="connsiteX34" fmla="*/ 0 w 3132814"/>
              <a:gd name="connsiteY34" fmla="*/ 4244984 h 4642549"/>
              <a:gd name="connsiteX0" fmla="*/ 1304014 w 3097509"/>
              <a:gd name="connsiteY0" fmla="*/ 3195411 h 4642549"/>
              <a:gd name="connsiteX1" fmla="*/ 1170592 w 3097509"/>
              <a:gd name="connsiteY1" fmla="*/ 2776663 h 4642549"/>
              <a:gd name="connsiteX2" fmla="*/ 460285 w 3097509"/>
              <a:gd name="connsiteY2" fmla="*/ 2738656 h 4642549"/>
              <a:gd name="connsiteX3" fmla="*/ 481530 w 3097509"/>
              <a:gd name="connsiteY3" fmla="*/ 2352603 h 4642549"/>
              <a:gd name="connsiteX4" fmla="*/ 389583 w 3097509"/>
              <a:gd name="connsiteY4" fmla="*/ 2240365 h 4642549"/>
              <a:gd name="connsiteX5" fmla="*/ 548609 w 3097509"/>
              <a:gd name="connsiteY5" fmla="*/ 2116736 h 4642549"/>
              <a:gd name="connsiteX6" fmla="*/ 353419 w 3097509"/>
              <a:gd name="connsiteY6" fmla="*/ 2042534 h 4642549"/>
              <a:gd name="connsiteX7" fmla="*/ 460285 w 3097509"/>
              <a:gd name="connsiteY7" fmla="*/ 1837519 h 4642549"/>
              <a:gd name="connsiteX8" fmla="*/ 189081 w 3097509"/>
              <a:gd name="connsiteY8" fmla="*/ 1706738 h 4642549"/>
              <a:gd name="connsiteX9" fmla="*/ 555701 w 3097509"/>
              <a:gd name="connsiteY9" fmla="*/ 1249123 h 4642549"/>
              <a:gd name="connsiteX10" fmla="*/ 1036279 w 3097509"/>
              <a:gd name="connsiteY10" fmla="*/ 173026 h 4642549"/>
              <a:gd name="connsiteX11" fmla="*/ 2265200 w 3097509"/>
              <a:gd name="connsiteY11" fmla="*/ 84702 h 4642549"/>
              <a:gd name="connsiteX12" fmla="*/ 3097509 w 3097509"/>
              <a:gd name="connsiteY12" fmla="*/ 1366611 h 4642549"/>
              <a:gd name="connsiteX13" fmla="*/ 2520563 w 3097509"/>
              <a:gd name="connsiteY13" fmla="*/ 2296914 h 4642549"/>
              <a:gd name="connsiteX14" fmla="*/ 2433099 w 3097509"/>
              <a:gd name="connsiteY14" fmla="*/ 3187460 h 4642549"/>
              <a:gd name="connsiteX15" fmla="*/ 1375576 w 3097509"/>
              <a:gd name="connsiteY15" fmla="*/ 3616830 h 4642549"/>
              <a:gd name="connsiteX16" fmla="*/ 1558456 w 3097509"/>
              <a:gd name="connsiteY16" fmla="*/ 3131801 h 4642549"/>
              <a:gd name="connsiteX17" fmla="*/ 2425148 w 3097509"/>
              <a:gd name="connsiteY17" fmla="*/ 3585025 h 4642549"/>
              <a:gd name="connsiteX18" fmla="*/ 1335819 w 3097509"/>
              <a:gd name="connsiteY18" fmla="*/ 3799710 h 4642549"/>
              <a:gd name="connsiteX19" fmla="*/ 1319916 w 3097509"/>
              <a:gd name="connsiteY19" fmla="*/ 3513464 h 4642549"/>
              <a:gd name="connsiteX20" fmla="*/ 2496709 w 3097509"/>
              <a:gd name="connsiteY20" fmla="*/ 3823564 h 4642549"/>
              <a:gd name="connsiteX21" fmla="*/ 1502796 w 3097509"/>
              <a:gd name="connsiteY21" fmla="*/ 4046201 h 4642549"/>
              <a:gd name="connsiteX22" fmla="*/ 1391478 w 3097509"/>
              <a:gd name="connsiteY22" fmla="*/ 3855370 h 4642549"/>
              <a:gd name="connsiteX23" fmla="*/ 2456953 w 3097509"/>
              <a:gd name="connsiteY23" fmla="*/ 3998493 h 4642549"/>
              <a:gd name="connsiteX24" fmla="*/ 1757238 w 3097509"/>
              <a:gd name="connsiteY24" fmla="*/ 4276789 h 4642549"/>
              <a:gd name="connsiteX25" fmla="*/ 1876508 w 3097509"/>
              <a:gd name="connsiteY25" fmla="*/ 4038250 h 4642549"/>
              <a:gd name="connsiteX26" fmla="*/ 2250219 w 3097509"/>
              <a:gd name="connsiteY26" fmla="*/ 4276789 h 4642549"/>
              <a:gd name="connsiteX27" fmla="*/ 731520 w 3097509"/>
              <a:gd name="connsiteY27" fmla="*/ 4308594 h 4642549"/>
              <a:gd name="connsiteX28" fmla="*/ 636104 w 3097509"/>
              <a:gd name="connsiteY28" fmla="*/ 3926931 h 4642549"/>
              <a:gd name="connsiteX29" fmla="*/ 620202 w 3097509"/>
              <a:gd name="connsiteY29" fmla="*/ 4411961 h 4642549"/>
              <a:gd name="connsiteX30" fmla="*/ 508883 w 3097509"/>
              <a:gd name="connsiteY30" fmla="*/ 3744051 h 4642549"/>
              <a:gd name="connsiteX31" fmla="*/ 477078 w 3097509"/>
              <a:gd name="connsiteY31" fmla="*/ 4642549 h 4642549"/>
              <a:gd name="connsiteX32" fmla="*/ 389614 w 3097509"/>
              <a:gd name="connsiteY32" fmla="*/ 4197276 h 4642549"/>
              <a:gd name="connsiteX33" fmla="*/ 310101 w 3097509"/>
              <a:gd name="connsiteY33" fmla="*/ 4284740 h 4642549"/>
              <a:gd name="connsiteX34" fmla="*/ 0 w 3097509"/>
              <a:gd name="connsiteY34" fmla="*/ 4244984 h 4642549"/>
              <a:gd name="connsiteX0" fmla="*/ 1304014 w 3112083"/>
              <a:gd name="connsiteY0" fmla="*/ 3195411 h 4642549"/>
              <a:gd name="connsiteX1" fmla="*/ 1170592 w 3112083"/>
              <a:gd name="connsiteY1" fmla="*/ 2776663 h 4642549"/>
              <a:gd name="connsiteX2" fmla="*/ 460285 w 3112083"/>
              <a:gd name="connsiteY2" fmla="*/ 2738656 h 4642549"/>
              <a:gd name="connsiteX3" fmla="*/ 481530 w 3112083"/>
              <a:gd name="connsiteY3" fmla="*/ 2352603 h 4642549"/>
              <a:gd name="connsiteX4" fmla="*/ 389583 w 3112083"/>
              <a:gd name="connsiteY4" fmla="*/ 2240365 h 4642549"/>
              <a:gd name="connsiteX5" fmla="*/ 548609 w 3112083"/>
              <a:gd name="connsiteY5" fmla="*/ 2116736 h 4642549"/>
              <a:gd name="connsiteX6" fmla="*/ 353419 w 3112083"/>
              <a:gd name="connsiteY6" fmla="*/ 2042534 h 4642549"/>
              <a:gd name="connsiteX7" fmla="*/ 460285 w 3112083"/>
              <a:gd name="connsiteY7" fmla="*/ 1837519 h 4642549"/>
              <a:gd name="connsiteX8" fmla="*/ 189081 w 3112083"/>
              <a:gd name="connsiteY8" fmla="*/ 1706738 h 4642549"/>
              <a:gd name="connsiteX9" fmla="*/ 555701 w 3112083"/>
              <a:gd name="connsiteY9" fmla="*/ 1249123 h 4642549"/>
              <a:gd name="connsiteX10" fmla="*/ 1036279 w 3112083"/>
              <a:gd name="connsiteY10" fmla="*/ 173026 h 4642549"/>
              <a:gd name="connsiteX11" fmla="*/ 2265200 w 3112083"/>
              <a:gd name="connsiteY11" fmla="*/ 84702 h 4642549"/>
              <a:gd name="connsiteX12" fmla="*/ 3097509 w 3112083"/>
              <a:gd name="connsiteY12" fmla="*/ 1366611 h 4642549"/>
              <a:gd name="connsiteX13" fmla="*/ 2520563 w 3112083"/>
              <a:gd name="connsiteY13" fmla="*/ 2296914 h 4642549"/>
              <a:gd name="connsiteX14" fmla="*/ 2433099 w 3112083"/>
              <a:gd name="connsiteY14" fmla="*/ 3187460 h 4642549"/>
              <a:gd name="connsiteX15" fmla="*/ 1375576 w 3112083"/>
              <a:gd name="connsiteY15" fmla="*/ 3616830 h 4642549"/>
              <a:gd name="connsiteX16" fmla="*/ 1558456 w 3112083"/>
              <a:gd name="connsiteY16" fmla="*/ 3131801 h 4642549"/>
              <a:gd name="connsiteX17" fmla="*/ 2425148 w 3112083"/>
              <a:gd name="connsiteY17" fmla="*/ 3585025 h 4642549"/>
              <a:gd name="connsiteX18" fmla="*/ 1335819 w 3112083"/>
              <a:gd name="connsiteY18" fmla="*/ 3799710 h 4642549"/>
              <a:gd name="connsiteX19" fmla="*/ 1319916 w 3112083"/>
              <a:gd name="connsiteY19" fmla="*/ 3513464 h 4642549"/>
              <a:gd name="connsiteX20" fmla="*/ 2496709 w 3112083"/>
              <a:gd name="connsiteY20" fmla="*/ 3823564 h 4642549"/>
              <a:gd name="connsiteX21" fmla="*/ 1502796 w 3112083"/>
              <a:gd name="connsiteY21" fmla="*/ 4046201 h 4642549"/>
              <a:gd name="connsiteX22" fmla="*/ 1391478 w 3112083"/>
              <a:gd name="connsiteY22" fmla="*/ 3855370 h 4642549"/>
              <a:gd name="connsiteX23" fmla="*/ 2456953 w 3112083"/>
              <a:gd name="connsiteY23" fmla="*/ 3998493 h 4642549"/>
              <a:gd name="connsiteX24" fmla="*/ 1757238 w 3112083"/>
              <a:gd name="connsiteY24" fmla="*/ 4276789 h 4642549"/>
              <a:gd name="connsiteX25" fmla="*/ 1876508 w 3112083"/>
              <a:gd name="connsiteY25" fmla="*/ 4038250 h 4642549"/>
              <a:gd name="connsiteX26" fmla="*/ 2250219 w 3112083"/>
              <a:gd name="connsiteY26" fmla="*/ 4276789 h 4642549"/>
              <a:gd name="connsiteX27" fmla="*/ 731520 w 3112083"/>
              <a:gd name="connsiteY27" fmla="*/ 4308594 h 4642549"/>
              <a:gd name="connsiteX28" fmla="*/ 636104 w 3112083"/>
              <a:gd name="connsiteY28" fmla="*/ 3926931 h 4642549"/>
              <a:gd name="connsiteX29" fmla="*/ 620202 w 3112083"/>
              <a:gd name="connsiteY29" fmla="*/ 4411961 h 4642549"/>
              <a:gd name="connsiteX30" fmla="*/ 508883 w 3112083"/>
              <a:gd name="connsiteY30" fmla="*/ 3744051 h 4642549"/>
              <a:gd name="connsiteX31" fmla="*/ 477078 w 3112083"/>
              <a:gd name="connsiteY31" fmla="*/ 4642549 h 4642549"/>
              <a:gd name="connsiteX32" fmla="*/ 389614 w 3112083"/>
              <a:gd name="connsiteY32" fmla="*/ 4197276 h 4642549"/>
              <a:gd name="connsiteX33" fmla="*/ 310101 w 3112083"/>
              <a:gd name="connsiteY33" fmla="*/ 4284740 h 4642549"/>
              <a:gd name="connsiteX34" fmla="*/ 0 w 3112083"/>
              <a:gd name="connsiteY34" fmla="*/ 4244984 h 4642549"/>
              <a:gd name="connsiteX0" fmla="*/ 1304014 w 3112083"/>
              <a:gd name="connsiteY0" fmla="*/ 3195411 h 4642549"/>
              <a:gd name="connsiteX1" fmla="*/ 1170592 w 3112083"/>
              <a:gd name="connsiteY1" fmla="*/ 2776663 h 4642549"/>
              <a:gd name="connsiteX2" fmla="*/ 460285 w 3112083"/>
              <a:gd name="connsiteY2" fmla="*/ 2738656 h 4642549"/>
              <a:gd name="connsiteX3" fmla="*/ 481530 w 3112083"/>
              <a:gd name="connsiteY3" fmla="*/ 2352603 h 4642549"/>
              <a:gd name="connsiteX4" fmla="*/ 389583 w 3112083"/>
              <a:gd name="connsiteY4" fmla="*/ 2240365 h 4642549"/>
              <a:gd name="connsiteX5" fmla="*/ 548609 w 3112083"/>
              <a:gd name="connsiteY5" fmla="*/ 2116736 h 4642549"/>
              <a:gd name="connsiteX6" fmla="*/ 353419 w 3112083"/>
              <a:gd name="connsiteY6" fmla="*/ 2042534 h 4642549"/>
              <a:gd name="connsiteX7" fmla="*/ 460285 w 3112083"/>
              <a:gd name="connsiteY7" fmla="*/ 1837519 h 4642549"/>
              <a:gd name="connsiteX8" fmla="*/ 189081 w 3112083"/>
              <a:gd name="connsiteY8" fmla="*/ 1706738 h 4642549"/>
              <a:gd name="connsiteX9" fmla="*/ 555701 w 3112083"/>
              <a:gd name="connsiteY9" fmla="*/ 1249123 h 4642549"/>
              <a:gd name="connsiteX10" fmla="*/ 1036279 w 3112083"/>
              <a:gd name="connsiteY10" fmla="*/ 173026 h 4642549"/>
              <a:gd name="connsiteX11" fmla="*/ 2265200 w 3112083"/>
              <a:gd name="connsiteY11" fmla="*/ 84702 h 4642549"/>
              <a:gd name="connsiteX12" fmla="*/ 3097509 w 3112083"/>
              <a:gd name="connsiteY12" fmla="*/ 1366611 h 4642549"/>
              <a:gd name="connsiteX13" fmla="*/ 2520563 w 3112083"/>
              <a:gd name="connsiteY13" fmla="*/ 2296914 h 4642549"/>
              <a:gd name="connsiteX14" fmla="*/ 2433099 w 3112083"/>
              <a:gd name="connsiteY14" fmla="*/ 3187460 h 4642549"/>
              <a:gd name="connsiteX15" fmla="*/ 1375576 w 3112083"/>
              <a:gd name="connsiteY15" fmla="*/ 3616830 h 4642549"/>
              <a:gd name="connsiteX16" fmla="*/ 1558456 w 3112083"/>
              <a:gd name="connsiteY16" fmla="*/ 3131801 h 4642549"/>
              <a:gd name="connsiteX17" fmla="*/ 2425148 w 3112083"/>
              <a:gd name="connsiteY17" fmla="*/ 3585025 h 4642549"/>
              <a:gd name="connsiteX18" fmla="*/ 1335819 w 3112083"/>
              <a:gd name="connsiteY18" fmla="*/ 3799710 h 4642549"/>
              <a:gd name="connsiteX19" fmla="*/ 1319916 w 3112083"/>
              <a:gd name="connsiteY19" fmla="*/ 3513464 h 4642549"/>
              <a:gd name="connsiteX20" fmla="*/ 2496709 w 3112083"/>
              <a:gd name="connsiteY20" fmla="*/ 3823564 h 4642549"/>
              <a:gd name="connsiteX21" fmla="*/ 1502796 w 3112083"/>
              <a:gd name="connsiteY21" fmla="*/ 4046201 h 4642549"/>
              <a:gd name="connsiteX22" fmla="*/ 1391478 w 3112083"/>
              <a:gd name="connsiteY22" fmla="*/ 3855370 h 4642549"/>
              <a:gd name="connsiteX23" fmla="*/ 2456953 w 3112083"/>
              <a:gd name="connsiteY23" fmla="*/ 3998493 h 4642549"/>
              <a:gd name="connsiteX24" fmla="*/ 1757238 w 3112083"/>
              <a:gd name="connsiteY24" fmla="*/ 4276789 h 4642549"/>
              <a:gd name="connsiteX25" fmla="*/ 1876508 w 3112083"/>
              <a:gd name="connsiteY25" fmla="*/ 4038250 h 4642549"/>
              <a:gd name="connsiteX26" fmla="*/ 2250219 w 3112083"/>
              <a:gd name="connsiteY26" fmla="*/ 4276789 h 4642549"/>
              <a:gd name="connsiteX27" fmla="*/ 731520 w 3112083"/>
              <a:gd name="connsiteY27" fmla="*/ 4308594 h 4642549"/>
              <a:gd name="connsiteX28" fmla="*/ 636104 w 3112083"/>
              <a:gd name="connsiteY28" fmla="*/ 3926931 h 4642549"/>
              <a:gd name="connsiteX29" fmla="*/ 620202 w 3112083"/>
              <a:gd name="connsiteY29" fmla="*/ 4411961 h 4642549"/>
              <a:gd name="connsiteX30" fmla="*/ 508883 w 3112083"/>
              <a:gd name="connsiteY30" fmla="*/ 3744051 h 4642549"/>
              <a:gd name="connsiteX31" fmla="*/ 477078 w 3112083"/>
              <a:gd name="connsiteY31" fmla="*/ 4642549 h 4642549"/>
              <a:gd name="connsiteX32" fmla="*/ 389614 w 3112083"/>
              <a:gd name="connsiteY32" fmla="*/ 4197276 h 4642549"/>
              <a:gd name="connsiteX33" fmla="*/ 310101 w 3112083"/>
              <a:gd name="connsiteY33" fmla="*/ 4284740 h 4642549"/>
              <a:gd name="connsiteX34" fmla="*/ 0 w 3112083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296914 h 4642549"/>
              <a:gd name="connsiteX14" fmla="*/ 2433099 w 3100667"/>
              <a:gd name="connsiteY14" fmla="*/ 3187460 h 4642549"/>
              <a:gd name="connsiteX15" fmla="*/ 1375576 w 3100667"/>
              <a:gd name="connsiteY15" fmla="*/ 3616830 h 4642549"/>
              <a:gd name="connsiteX16" fmla="*/ 1558456 w 3100667"/>
              <a:gd name="connsiteY16" fmla="*/ 3131801 h 4642549"/>
              <a:gd name="connsiteX17" fmla="*/ 2425148 w 3100667"/>
              <a:gd name="connsiteY17" fmla="*/ 3585025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96709 w 3100667"/>
              <a:gd name="connsiteY20" fmla="*/ 3823564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456953 w 3100667"/>
              <a:gd name="connsiteY23" fmla="*/ 3998493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250219 w 3100667"/>
              <a:gd name="connsiteY26" fmla="*/ 4276789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296914 h 4642549"/>
              <a:gd name="connsiteX14" fmla="*/ 2433099 w 3100667"/>
              <a:gd name="connsiteY14" fmla="*/ 3187460 h 4642549"/>
              <a:gd name="connsiteX15" fmla="*/ 1375576 w 3100667"/>
              <a:gd name="connsiteY15" fmla="*/ 3616830 h 4642549"/>
              <a:gd name="connsiteX16" fmla="*/ 1558456 w 3100667"/>
              <a:gd name="connsiteY16" fmla="*/ 3131801 h 4642549"/>
              <a:gd name="connsiteX17" fmla="*/ 2425148 w 3100667"/>
              <a:gd name="connsiteY17" fmla="*/ 3585025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96709 w 3100667"/>
              <a:gd name="connsiteY20" fmla="*/ 3823564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456953 w 3100667"/>
              <a:gd name="connsiteY23" fmla="*/ 3998493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250219 w 3100667"/>
              <a:gd name="connsiteY26" fmla="*/ 4276789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33099 w 3100667"/>
              <a:gd name="connsiteY14" fmla="*/ 3187460 h 4642549"/>
              <a:gd name="connsiteX15" fmla="*/ 1375576 w 3100667"/>
              <a:gd name="connsiteY15" fmla="*/ 3616830 h 4642549"/>
              <a:gd name="connsiteX16" fmla="*/ 1558456 w 3100667"/>
              <a:gd name="connsiteY16" fmla="*/ 3131801 h 4642549"/>
              <a:gd name="connsiteX17" fmla="*/ 2425148 w 3100667"/>
              <a:gd name="connsiteY17" fmla="*/ 3585025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96709 w 3100667"/>
              <a:gd name="connsiteY20" fmla="*/ 3823564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456953 w 3100667"/>
              <a:gd name="connsiteY23" fmla="*/ 3998493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250219 w 3100667"/>
              <a:gd name="connsiteY26" fmla="*/ 4276789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33099 w 3100667"/>
              <a:gd name="connsiteY14" fmla="*/ 3187460 h 4642549"/>
              <a:gd name="connsiteX15" fmla="*/ 1375576 w 3100667"/>
              <a:gd name="connsiteY15" fmla="*/ 3616830 h 4642549"/>
              <a:gd name="connsiteX16" fmla="*/ 1558456 w 3100667"/>
              <a:gd name="connsiteY16" fmla="*/ 3131801 h 4642549"/>
              <a:gd name="connsiteX17" fmla="*/ 2425148 w 3100667"/>
              <a:gd name="connsiteY17" fmla="*/ 3585025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96709 w 3100667"/>
              <a:gd name="connsiteY20" fmla="*/ 3823564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456953 w 3100667"/>
              <a:gd name="connsiteY23" fmla="*/ 3998493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250219 w 3100667"/>
              <a:gd name="connsiteY26" fmla="*/ 4276789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33099 w 3100667"/>
              <a:gd name="connsiteY14" fmla="*/ 3187460 h 4642549"/>
              <a:gd name="connsiteX15" fmla="*/ 1375576 w 3100667"/>
              <a:gd name="connsiteY15" fmla="*/ 3616830 h 4642549"/>
              <a:gd name="connsiteX16" fmla="*/ 1558456 w 3100667"/>
              <a:gd name="connsiteY16" fmla="*/ 3131801 h 4642549"/>
              <a:gd name="connsiteX17" fmla="*/ 2425148 w 3100667"/>
              <a:gd name="connsiteY17" fmla="*/ 3585025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96709 w 3100667"/>
              <a:gd name="connsiteY20" fmla="*/ 3823564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456953 w 3100667"/>
              <a:gd name="connsiteY23" fmla="*/ 3998493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250219 w 3100667"/>
              <a:gd name="connsiteY26" fmla="*/ 4276789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397794 w 3100667"/>
              <a:gd name="connsiteY14" fmla="*/ 3152155 h 4642549"/>
              <a:gd name="connsiteX15" fmla="*/ 1375576 w 3100667"/>
              <a:gd name="connsiteY15" fmla="*/ 3616830 h 4642549"/>
              <a:gd name="connsiteX16" fmla="*/ 1558456 w 3100667"/>
              <a:gd name="connsiteY16" fmla="*/ 3131801 h 4642549"/>
              <a:gd name="connsiteX17" fmla="*/ 2425148 w 3100667"/>
              <a:gd name="connsiteY17" fmla="*/ 3585025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96709 w 3100667"/>
              <a:gd name="connsiteY20" fmla="*/ 3823564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456953 w 3100667"/>
              <a:gd name="connsiteY23" fmla="*/ 3998493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250219 w 3100667"/>
              <a:gd name="connsiteY26" fmla="*/ 4276789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397794 w 3100667"/>
              <a:gd name="connsiteY14" fmla="*/ 3152155 h 4642549"/>
              <a:gd name="connsiteX15" fmla="*/ 1375576 w 3100667"/>
              <a:gd name="connsiteY15" fmla="*/ 3616830 h 4642549"/>
              <a:gd name="connsiteX16" fmla="*/ 1558456 w 3100667"/>
              <a:gd name="connsiteY16" fmla="*/ 3131801 h 4642549"/>
              <a:gd name="connsiteX17" fmla="*/ 2425148 w 3100667"/>
              <a:gd name="connsiteY17" fmla="*/ 3585025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96709 w 3100667"/>
              <a:gd name="connsiteY20" fmla="*/ 3823564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456953 w 3100667"/>
              <a:gd name="connsiteY23" fmla="*/ 3998493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250219 w 3100667"/>
              <a:gd name="connsiteY26" fmla="*/ 4276789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2397794 w 3100667"/>
              <a:gd name="connsiteY15" fmla="*/ 3152155 h 4642549"/>
              <a:gd name="connsiteX16" fmla="*/ 1375576 w 3100667"/>
              <a:gd name="connsiteY16" fmla="*/ 3616830 h 4642549"/>
              <a:gd name="connsiteX17" fmla="*/ 1558456 w 3100667"/>
              <a:gd name="connsiteY17" fmla="*/ 3131801 h 4642549"/>
              <a:gd name="connsiteX18" fmla="*/ 2425148 w 3100667"/>
              <a:gd name="connsiteY18" fmla="*/ 3585025 h 4642549"/>
              <a:gd name="connsiteX19" fmla="*/ 1335819 w 3100667"/>
              <a:gd name="connsiteY19" fmla="*/ 3799710 h 4642549"/>
              <a:gd name="connsiteX20" fmla="*/ 1319916 w 3100667"/>
              <a:gd name="connsiteY20" fmla="*/ 3513464 h 4642549"/>
              <a:gd name="connsiteX21" fmla="*/ 2496709 w 3100667"/>
              <a:gd name="connsiteY21" fmla="*/ 3823564 h 4642549"/>
              <a:gd name="connsiteX22" fmla="*/ 1502796 w 3100667"/>
              <a:gd name="connsiteY22" fmla="*/ 4046201 h 4642549"/>
              <a:gd name="connsiteX23" fmla="*/ 1391478 w 3100667"/>
              <a:gd name="connsiteY23" fmla="*/ 3855370 h 4642549"/>
              <a:gd name="connsiteX24" fmla="*/ 2456953 w 3100667"/>
              <a:gd name="connsiteY24" fmla="*/ 3998493 h 4642549"/>
              <a:gd name="connsiteX25" fmla="*/ 1757238 w 3100667"/>
              <a:gd name="connsiteY25" fmla="*/ 4276789 h 4642549"/>
              <a:gd name="connsiteX26" fmla="*/ 1876508 w 3100667"/>
              <a:gd name="connsiteY26" fmla="*/ 4038250 h 4642549"/>
              <a:gd name="connsiteX27" fmla="*/ 2250219 w 3100667"/>
              <a:gd name="connsiteY27" fmla="*/ 4276789 h 4642549"/>
              <a:gd name="connsiteX28" fmla="*/ 731520 w 3100667"/>
              <a:gd name="connsiteY28" fmla="*/ 4308594 h 4642549"/>
              <a:gd name="connsiteX29" fmla="*/ 636104 w 3100667"/>
              <a:gd name="connsiteY29" fmla="*/ 3926931 h 4642549"/>
              <a:gd name="connsiteX30" fmla="*/ 620202 w 3100667"/>
              <a:gd name="connsiteY30" fmla="*/ 4411961 h 4642549"/>
              <a:gd name="connsiteX31" fmla="*/ 508883 w 3100667"/>
              <a:gd name="connsiteY31" fmla="*/ 3744051 h 4642549"/>
              <a:gd name="connsiteX32" fmla="*/ 477078 w 3100667"/>
              <a:gd name="connsiteY32" fmla="*/ 4642549 h 4642549"/>
              <a:gd name="connsiteX33" fmla="*/ 389614 w 3100667"/>
              <a:gd name="connsiteY33" fmla="*/ 4197276 h 4642549"/>
              <a:gd name="connsiteX34" fmla="*/ 310101 w 3100667"/>
              <a:gd name="connsiteY34" fmla="*/ 4284740 h 4642549"/>
              <a:gd name="connsiteX35" fmla="*/ 0 w 3100667"/>
              <a:gd name="connsiteY35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2394263 w 3100667"/>
              <a:gd name="connsiteY15" fmla="*/ 3155686 h 4642549"/>
              <a:gd name="connsiteX16" fmla="*/ 1375576 w 3100667"/>
              <a:gd name="connsiteY16" fmla="*/ 3616830 h 4642549"/>
              <a:gd name="connsiteX17" fmla="*/ 1558456 w 3100667"/>
              <a:gd name="connsiteY17" fmla="*/ 3131801 h 4642549"/>
              <a:gd name="connsiteX18" fmla="*/ 2425148 w 3100667"/>
              <a:gd name="connsiteY18" fmla="*/ 3585025 h 4642549"/>
              <a:gd name="connsiteX19" fmla="*/ 1335819 w 3100667"/>
              <a:gd name="connsiteY19" fmla="*/ 3799710 h 4642549"/>
              <a:gd name="connsiteX20" fmla="*/ 1319916 w 3100667"/>
              <a:gd name="connsiteY20" fmla="*/ 3513464 h 4642549"/>
              <a:gd name="connsiteX21" fmla="*/ 2496709 w 3100667"/>
              <a:gd name="connsiteY21" fmla="*/ 3823564 h 4642549"/>
              <a:gd name="connsiteX22" fmla="*/ 1502796 w 3100667"/>
              <a:gd name="connsiteY22" fmla="*/ 4046201 h 4642549"/>
              <a:gd name="connsiteX23" fmla="*/ 1391478 w 3100667"/>
              <a:gd name="connsiteY23" fmla="*/ 3855370 h 4642549"/>
              <a:gd name="connsiteX24" fmla="*/ 2456953 w 3100667"/>
              <a:gd name="connsiteY24" fmla="*/ 3998493 h 4642549"/>
              <a:gd name="connsiteX25" fmla="*/ 1757238 w 3100667"/>
              <a:gd name="connsiteY25" fmla="*/ 4276789 h 4642549"/>
              <a:gd name="connsiteX26" fmla="*/ 1876508 w 3100667"/>
              <a:gd name="connsiteY26" fmla="*/ 4038250 h 4642549"/>
              <a:gd name="connsiteX27" fmla="*/ 2250219 w 3100667"/>
              <a:gd name="connsiteY27" fmla="*/ 4276789 h 4642549"/>
              <a:gd name="connsiteX28" fmla="*/ 731520 w 3100667"/>
              <a:gd name="connsiteY28" fmla="*/ 4308594 h 4642549"/>
              <a:gd name="connsiteX29" fmla="*/ 636104 w 3100667"/>
              <a:gd name="connsiteY29" fmla="*/ 3926931 h 4642549"/>
              <a:gd name="connsiteX30" fmla="*/ 620202 w 3100667"/>
              <a:gd name="connsiteY30" fmla="*/ 4411961 h 4642549"/>
              <a:gd name="connsiteX31" fmla="*/ 508883 w 3100667"/>
              <a:gd name="connsiteY31" fmla="*/ 3744051 h 4642549"/>
              <a:gd name="connsiteX32" fmla="*/ 477078 w 3100667"/>
              <a:gd name="connsiteY32" fmla="*/ 4642549 h 4642549"/>
              <a:gd name="connsiteX33" fmla="*/ 389614 w 3100667"/>
              <a:gd name="connsiteY33" fmla="*/ 4197276 h 4642549"/>
              <a:gd name="connsiteX34" fmla="*/ 310101 w 3100667"/>
              <a:gd name="connsiteY34" fmla="*/ 4284740 h 4642549"/>
              <a:gd name="connsiteX35" fmla="*/ 0 w 3100667"/>
              <a:gd name="connsiteY35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2394263 w 3100667"/>
              <a:gd name="connsiteY15" fmla="*/ 3155686 h 4642549"/>
              <a:gd name="connsiteX16" fmla="*/ 1375576 w 3100667"/>
              <a:gd name="connsiteY16" fmla="*/ 3616830 h 4642549"/>
              <a:gd name="connsiteX17" fmla="*/ 1558456 w 3100667"/>
              <a:gd name="connsiteY17" fmla="*/ 3131801 h 4642549"/>
              <a:gd name="connsiteX18" fmla="*/ 2425148 w 3100667"/>
              <a:gd name="connsiteY18" fmla="*/ 3585025 h 4642549"/>
              <a:gd name="connsiteX19" fmla="*/ 1335819 w 3100667"/>
              <a:gd name="connsiteY19" fmla="*/ 3799710 h 4642549"/>
              <a:gd name="connsiteX20" fmla="*/ 1319916 w 3100667"/>
              <a:gd name="connsiteY20" fmla="*/ 3513464 h 4642549"/>
              <a:gd name="connsiteX21" fmla="*/ 2496709 w 3100667"/>
              <a:gd name="connsiteY21" fmla="*/ 3823564 h 4642549"/>
              <a:gd name="connsiteX22" fmla="*/ 1502796 w 3100667"/>
              <a:gd name="connsiteY22" fmla="*/ 4046201 h 4642549"/>
              <a:gd name="connsiteX23" fmla="*/ 1391478 w 3100667"/>
              <a:gd name="connsiteY23" fmla="*/ 3855370 h 4642549"/>
              <a:gd name="connsiteX24" fmla="*/ 2456953 w 3100667"/>
              <a:gd name="connsiteY24" fmla="*/ 3998493 h 4642549"/>
              <a:gd name="connsiteX25" fmla="*/ 1757238 w 3100667"/>
              <a:gd name="connsiteY25" fmla="*/ 4276789 h 4642549"/>
              <a:gd name="connsiteX26" fmla="*/ 1876508 w 3100667"/>
              <a:gd name="connsiteY26" fmla="*/ 4038250 h 4642549"/>
              <a:gd name="connsiteX27" fmla="*/ 2250219 w 3100667"/>
              <a:gd name="connsiteY27" fmla="*/ 4276789 h 4642549"/>
              <a:gd name="connsiteX28" fmla="*/ 731520 w 3100667"/>
              <a:gd name="connsiteY28" fmla="*/ 4308594 h 4642549"/>
              <a:gd name="connsiteX29" fmla="*/ 636104 w 3100667"/>
              <a:gd name="connsiteY29" fmla="*/ 3926931 h 4642549"/>
              <a:gd name="connsiteX30" fmla="*/ 620202 w 3100667"/>
              <a:gd name="connsiteY30" fmla="*/ 4411961 h 4642549"/>
              <a:gd name="connsiteX31" fmla="*/ 508883 w 3100667"/>
              <a:gd name="connsiteY31" fmla="*/ 3744051 h 4642549"/>
              <a:gd name="connsiteX32" fmla="*/ 477078 w 3100667"/>
              <a:gd name="connsiteY32" fmla="*/ 4642549 h 4642549"/>
              <a:gd name="connsiteX33" fmla="*/ 389614 w 3100667"/>
              <a:gd name="connsiteY33" fmla="*/ 4197276 h 4642549"/>
              <a:gd name="connsiteX34" fmla="*/ 310101 w 3100667"/>
              <a:gd name="connsiteY34" fmla="*/ 4284740 h 4642549"/>
              <a:gd name="connsiteX35" fmla="*/ 0 w 3100667"/>
              <a:gd name="connsiteY35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75576 w 3100667"/>
              <a:gd name="connsiteY15" fmla="*/ 3616830 h 4642549"/>
              <a:gd name="connsiteX16" fmla="*/ 1558456 w 3100667"/>
              <a:gd name="connsiteY16" fmla="*/ 3131801 h 4642549"/>
              <a:gd name="connsiteX17" fmla="*/ 2425148 w 3100667"/>
              <a:gd name="connsiteY17" fmla="*/ 3585025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96709 w 3100667"/>
              <a:gd name="connsiteY20" fmla="*/ 3823564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456953 w 3100667"/>
              <a:gd name="connsiteY23" fmla="*/ 3998493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250219 w 3100667"/>
              <a:gd name="connsiteY26" fmla="*/ 4276789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75576 w 3100667"/>
              <a:gd name="connsiteY15" fmla="*/ 3616830 h 4642549"/>
              <a:gd name="connsiteX16" fmla="*/ 1558456 w 3100667"/>
              <a:gd name="connsiteY16" fmla="*/ 3131801 h 4642549"/>
              <a:gd name="connsiteX17" fmla="*/ 2425148 w 3100667"/>
              <a:gd name="connsiteY17" fmla="*/ 3585025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96709 w 3100667"/>
              <a:gd name="connsiteY20" fmla="*/ 3823564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456953 w 3100667"/>
              <a:gd name="connsiteY23" fmla="*/ 3998493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250219 w 3100667"/>
              <a:gd name="connsiteY26" fmla="*/ 4276789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75576 w 3100667"/>
              <a:gd name="connsiteY15" fmla="*/ 3616830 h 4642549"/>
              <a:gd name="connsiteX16" fmla="*/ 1558456 w 3100667"/>
              <a:gd name="connsiteY16" fmla="*/ 3131801 h 4642549"/>
              <a:gd name="connsiteX17" fmla="*/ 2478106 w 3100667"/>
              <a:gd name="connsiteY17" fmla="*/ 3486171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96709 w 3100667"/>
              <a:gd name="connsiteY20" fmla="*/ 3823564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456953 w 3100667"/>
              <a:gd name="connsiteY23" fmla="*/ 3998493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250219 w 3100667"/>
              <a:gd name="connsiteY26" fmla="*/ 4276789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75576 w 3100667"/>
              <a:gd name="connsiteY15" fmla="*/ 3616830 h 4642549"/>
              <a:gd name="connsiteX16" fmla="*/ 1558456 w 3100667"/>
              <a:gd name="connsiteY16" fmla="*/ 3131801 h 4642549"/>
              <a:gd name="connsiteX17" fmla="*/ 2478106 w 3100667"/>
              <a:gd name="connsiteY17" fmla="*/ 3486171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75526 w 3100667"/>
              <a:gd name="connsiteY20" fmla="*/ 3777667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456953 w 3100667"/>
              <a:gd name="connsiteY23" fmla="*/ 3998493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250219 w 3100667"/>
              <a:gd name="connsiteY26" fmla="*/ 4276789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75576 w 3100667"/>
              <a:gd name="connsiteY15" fmla="*/ 3616830 h 4642549"/>
              <a:gd name="connsiteX16" fmla="*/ 1558456 w 3100667"/>
              <a:gd name="connsiteY16" fmla="*/ 3131801 h 4642549"/>
              <a:gd name="connsiteX17" fmla="*/ 2478106 w 3100667"/>
              <a:gd name="connsiteY17" fmla="*/ 3486171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75526 w 3100667"/>
              <a:gd name="connsiteY20" fmla="*/ 3777667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460484 w 3100667"/>
              <a:gd name="connsiteY23" fmla="*/ 4051451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250219 w 3100667"/>
              <a:gd name="connsiteY26" fmla="*/ 4276789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75576 w 3100667"/>
              <a:gd name="connsiteY15" fmla="*/ 3616830 h 4642549"/>
              <a:gd name="connsiteX16" fmla="*/ 1558456 w 3100667"/>
              <a:gd name="connsiteY16" fmla="*/ 3131801 h 4642549"/>
              <a:gd name="connsiteX17" fmla="*/ 2478106 w 3100667"/>
              <a:gd name="connsiteY17" fmla="*/ 3486171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75526 w 3100667"/>
              <a:gd name="connsiteY20" fmla="*/ 3777667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460484 w 3100667"/>
              <a:gd name="connsiteY23" fmla="*/ 4051451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303177 w 3100667"/>
              <a:gd name="connsiteY26" fmla="*/ 4294441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75576 w 3100667"/>
              <a:gd name="connsiteY15" fmla="*/ 3616830 h 4642549"/>
              <a:gd name="connsiteX16" fmla="*/ 1558456 w 3100667"/>
              <a:gd name="connsiteY16" fmla="*/ 3131801 h 4642549"/>
              <a:gd name="connsiteX17" fmla="*/ 2478106 w 3100667"/>
              <a:gd name="connsiteY17" fmla="*/ 3486171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75526 w 3100667"/>
              <a:gd name="connsiteY20" fmla="*/ 3777667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393404 w 3100667"/>
              <a:gd name="connsiteY23" fmla="*/ 4051451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303177 w 3100667"/>
              <a:gd name="connsiteY26" fmla="*/ 4294441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75576 w 3100667"/>
              <a:gd name="connsiteY15" fmla="*/ 3616830 h 4642549"/>
              <a:gd name="connsiteX16" fmla="*/ 1558456 w 3100667"/>
              <a:gd name="connsiteY16" fmla="*/ 3131801 h 4642549"/>
              <a:gd name="connsiteX17" fmla="*/ 2478106 w 3100667"/>
              <a:gd name="connsiteY17" fmla="*/ 3486171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57873 w 3100667"/>
              <a:gd name="connsiteY20" fmla="*/ 3777667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393404 w 3100667"/>
              <a:gd name="connsiteY23" fmla="*/ 4051451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303177 w 3100667"/>
              <a:gd name="connsiteY26" fmla="*/ 4294441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75576 w 3100667"/>
              <a:gd name="connsiteY15" fmla="*/ 3616830 h 4642549"/>
              <a:gd name="connsiteX16" fmla="*/ 1558456 w 3100667"/>
              <a:gd name="connsiteY16" fmla="*/ 3131801 h 4642549"/>
              <a:gd name="connsiteX17" fmla="*/ 2478106 w 3100667"/>
              <a:gd name="connsiteY17" fmla="*/ 3486171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57873 w 3100667"/>
              <a:gd name="connsiteY20" fmla="*/ 3777667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393404 w 3100667"/>
              <a:gd name="connsiteY23" fmla="*/ 4051451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320829 w 3100667"/>
              <a:gd name="connsiteY26" fmla="*/ 4290910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75576 w 3100667"/>
              <a:gd name="connsiteY15" fmla="*/ 3616830 h 4642549"/>
              <a:gd name="connsiteX16" fmla="*/ 1558456 w 3100667"/>
              <a:gd name="connsiteY16" fmla="*/ 3131801 h 4642549"/>
              <a:gd name="connsiteX17" fmla="*/ 2478106 w 3100667"/>
              <a:gd name="connsiteY17" fmla="*/ 3486171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57873 w 3100667"/>
              <a:gd name="connsiteY20" fmla="*/ 3777667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393404 w 3100667"/>
              <a:gd name="connsiteY23" fmla="*/ 4051451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317299 w 3100667"/>
              <a:gd name="connsiteY26" fmla="*/ 4315623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75576 w 3100667"/>
              <a:gd name="connsiteY15" fmla="*/ 3616830 h 4642549"/>
              <a:gd name="connsiteX16" fmla="*/ 1600822 w 3100667"/>
              <a:gd name="connsiteY16" fmla="*/ 3205941 h 4642549"/>
              <a:gd name="connsiteX17" fmla="*/ 2478106 w 3100667"/>
              <a:gd name="connsiteY17" fmla="*/ 3486171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57873 w 3100667"/>
              <a:gd name="connsiteY20" fmla="*/ 3777667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393404 w 3100667"/>
              <a:gd name="connsiteY23" fmla="*/ 4051451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317299 w 3100667"/>
              <a:gd name="connsiteY26" fmla="*/ 4315623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08496 w 3100667"/>
              <a:gd name="connsiteY15" fmla="*/ 3412061 h 4642549"/>
              <a:gd name="connsiteX16" fmla="*/ 1600822 w 3100667"/>
              <a:gd name="connsiteY16" fmla="*/ 3205941 h 4642549"/>
              <a:gd name="connsiteX17" fmla="*/ 2478106 w 3100667"/>
              <a:gd name="connsiteY17" fmla="*/ 3486171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57873 w 3100667"/>
              <a:gd name="connsiteY20" fmla="*/ 3777667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393404 w 3100667"/>
              <a:gd name="connsiteY23" fmla="*/ 4051451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317299 w 3100667"/>
              <a:gd name="connsiteY26" fmla="*/ 4315623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08496 w 3100667"/>
              <a:gd name="connsiteY15" fmla="*/ 3412061 h 4642549"/>
              <a:gd name="connsiteX16" fmla="*/ 1600822 w 3100667"/>
              <a:gd name="connsiteY16" fmla="*/ 3205941 h 4642549"/>
              <a:gd name="connsiteX17" fmla="*/ 2478106 w 3100667"/>
              <a:gd name="connsiteY17" fmla="*/ 3486171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57873 w 3100667"/>
              <a:gd name="connsiteY20" fmla="*/ 3777667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393404 w 3100667"/>
              <a:gd name="connsiteY23" fmla="*/ 4051451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317299 w 3100667"/>
              <a:gd name="connsiteY26" fmla="*/ 4315623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08496 w 3100667"/>
              <a:gd name="connsiteY15" fmla="*/ 3412061 h 4642549"/>
              <a:gd name="connsiteX16" fmla="*/ 1600822 w 3100667"/>
              <a:gd name="connsiteY16" fmla="*/ 3205941 h 4642549"/>
              <a:gd name="connsiteX17" fmla="*/ 2478106 w 3100667"/>
              <a:gd name="connsiteY17" fmla="*/ 3486171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57873 w 3100667"/>
              <a:gd name="connsiteY20" fmla="*/ 3777667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393404 w 3100667"/>
              <a:gd name="connsiteY23" fmla="*/ 4051451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317299 w 3100667"/>
              <a:gd name="connsiteY26" fmla="*/ 4315623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08496 w 3100667"/>
              <a:gd name="connsiteY15" fmla="*/ 3412061 h 4642549"/>
              <a:gd name="connsiteX16" fmla="*/ 1600822 w 3100667"/>
              <a:gd name="connsiteY16" fmla="*/ 3205941 h 4642549"/>
              <a:gd name="connsiteX17" fmla="*/ 2478106 w 3100667"/>
              <a:gd name="connsiteY17" fmla="*/ 3486171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57873 w 3100667"/>
              <a:gd name="connsiteY20" fmla="*/ 3777667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393404 w 3100667"/>
              <a:gd name="connsiteY23" fmla="*/ 4051451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317299 w 3100667"/>
              <a:gd name="connsiteY26" fmla="*/ 4315623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08496 w 3100667"/>
              <a:gd name="connsiteY15" fmla="*/ 3412061 h 4642549"/>
              <a:gd name="connsiteX16" fmla="*/ 1604353 w 3100667"/>
              <a:gd name="connsiteY16" fmla="*/ 3223594 h 4642549"/>
              <a:gd name="connsiteX17" fmla="*/ 2478106 w 3100667"/>
              <a:gd name="connsiteY17" fmla="*/ 3486171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57873 w 3100667"/>
              <a:gd name="connsiteY20" fmla="*/ 3777667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393404 w 3100667"/>
              <a:gd name="connsiteY23" fmla="*/ 4051451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317299 w 3100667"/>
              <a:gd name="connsiteY26" fmla="*/ 4315623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08496 w 3100667"/>
              <a:gd name="connsiteY15" fmla="*/ 3412061 h 4642549"/>
              <a:gd name="connsiteX16" fmla="*/ 1604353 w 3100667"/>
              <a:gd name="connsiteY16" fmla="*/ 3223594 h 4642549"/>
              <a:gd name="connsiteX17" fmla="*/ 2478106 w 3100667"/>
              <a:gd name="connsiteY17" fmla="*/ 3486171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57873 w 3100667"/>
              <a:gd name="connsiteY20" fmla="*/ 3777667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393404 w 3100667"/>
              <a:gd name="connsiteY23" fmla="*/ 4051451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317299 w 3100667"/>
              <a:gd name="connsiteY26" fmla="*/ 4315623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08496 w 3100667"/>
              <a:gd name="connsiteY15" fmla="*/ 3412061 h 4642549"/>
              <a:gd name="connsiteX16" fmla="*/ 1604353 w 3100667"/>
              <a:gd name="connsiteY16" fmla="*/ 3223594 h 4642549"/>
              <a:gd name="connsiteX17" fmla="*/ 2478106 w 3100667"/>
              <a:gd name="connsiteY17" fmla="*/ 3486171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57873 w 3100667"/>
              <a:gd name="connsiteY20" fmla="*/ 3777667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393404 w 3100667"/>
              <a:gd name="connsiteY23" fmla="*/ 4051451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317299 w 3100667"/>
              <a:gd name="connsiteY26" fmla="*/ 4315623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08496 w 3100667"/>
              <a:gd name="connsiteY15" fmla="*/ 3412061 h 4642549"/>
              <a:gd name="connsiteX16" fmla="*/ 1604353 w 3100667"/>
              <a:gd name="connsiteY16" fmla="*/ 3223594 h 4642549"/>
              <a:gd name="connsiteX17" fmla="*/ 2478106 w 3100667"/>
              <a:gd name="connsiteY17" fmla="*/ 3486171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57873 w 3100667"/>
              <a:gd name="connsiteY20" fmla="*/ 3777667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393404 w 3100667"/>
              <a:gd name="connsiteY23" fmla="*/ 4051451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317299 w 3100667"/>
              <a:gd name="connsiteY26" fmla="*/ 4315623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08496 w 3100667"/>
              <a:gd name="connsiteY15" fmla="*/ 3412061 h 4642549"/>
              <a:gd name="connsiteX16" fmla="*/ 2478106 w 3100667"/>
              <a:gd name="connsiteY16" fmla="*/ 3486171 h 4642549"/>
              <a:gd name="connsiteX17" fmla="*/ 1335819 w 3100667"/>
              <a:gd name="connsiteY17" fmla="*/ 3799710 h 4642549"/>
              <a:gd name="connsiteX18" fmla="*/ 1319916 w 3100667"/>
              <a:gd name="connsiteY18" fmla="*/ 3513464 h 4642549"/>
              <a:gd name="connsiteX19" fmla="*/ 2457873 w 3100667"/>
              <a:gd name="connsiteY19" fmla="*/ 3777667 h 4642549"/>
              <a:gd name="connsiteX20" fmla="*/ 1502796 w 3100667"/>
              <a:gd name="connsiteY20" fmla="*/ 4046201 h 4642549"/>
              <a:gd name="connsiteX21" fmla="*/ 1391478 w 3100667"/>
              <a:gd name="connsiteY21" fmla="*/ 3855370 h 4642549"/>
              <a:gd name="connsiteX22" fmla="*/ 2393404 w 3100667"/>
              <a:gd name="connsiteY22" fmla="*/ 4051451 h 4642549"/>
              <a:gd name="connsiteX23" fmla="*/ 1757238 w 3100667"/>
              <a:gd name="connsiteY23" fmla="*/ 4276789 h 4642549"/>
              <a:gd name="connsiteX24" fmla="*/ 1876508 w 3100667"/>
              <a:gd name="connsiteY24" fmla="*/ 4038250 h 4642549"/>
              <a:gd name="connsiteX25" fmla="*/ 2317299 w 3100667"/>
              <a:gd name="connsiteY25" fmla="*/ 4315623 h 4642549"/>
              <a:gd name="connsiteX26" fmla="*/ 731520 w 3100667"/>
              <a:gd name="connsiteY26" fmla="*/ 4308594 h 4642549"/>
              <a:gd name="connsiteX27" fmla="*/ 636104 w 3100667"/>
              <a:gd name="connsiteY27" fmla="*/ 3926931 h 4642549"/>
              <a:gd name="connsiteX28" fmla="*/ 620202 w 3100667"/>
              <a:gd name="connsiteY28" fmla="*/ 4411961 h 4642549"/>
              <a:gd name="connsiteX29" fmla="*/ 508883 w 3100667"/>
              <a:gd name="connsiteY29" fmla="*/ 3744051 h 4642549"/>
              <a:gd name="connsiteX30" fmla="*/ 477078 w 3100667"/>
              <a:gd name="connsiteY30" fmla="*/ 4642549 h 4642549"/>
              <a:gd name="connsiteX31" fmla="*/ 389614 w 3100667"/>
              <a:gd name="connsiteY31" fmla="*/ 4197276 h 4642549"/>
              <a:gd name="connsiteX32" fmla="*/ 310101 w 3100667"/>
              <a:gd name="connsiteY32" fmla="*/ 4284740 h 4642549"/>
              <a:gd name="connsiteX33" fmla="*/ 0 w 3100667"/>
              <a:gd name="connsiteY33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08496 w 3100667"/>
              <a:gd name="connsiteY15" fmla="*/ 3412061 h 4642549"/>
              <a:gd name="connsiteX16" fmla="*/ 2478106 w 3100667"/>
              <a:gd name="connsiteY16" fmla="*/ 3486171 h 4642549"/>
              <a:gd name="connsiteX17" fmla="*/ 1335819 w 3100667"/>
              <a:gd name="connsiteY17" fmla="*/ 3799710 h 4642549"/>
              <a:gd name="connsiteX18" fmla="*/ 1319916 w 3100667"/>
              <a:gd name="connsiteY18" fmla="*/ 3513464 h 4642549"/>
              <a:gd name="connsiteX19" fmla="*/ 2457873 w 3100667"/>
              <a:gd name="connsiteY19" fmla="*/ 3777667 h 4642549"/>
              <a:gd name="connsiteX20" fmla="*/ 1502796 w 3100667"/>
              <a:gd name="connsiteY20" fmla="*/ 4046201 h 4642549"/>
              <a:gd name="connsiteX21" fmla="*/ 1391478 w 3100667"/>
              <a:gd name="connsiteY21" fmla="*/ 3855370 h 4642549"/>
              <a:gd name="connsiteX22" fmla="*/ 2393404 w 3100667"/>
              <a:gd name="connsiteY22" fmla="*/ 4051451 h 4642549"/>
              <a:gd name="connsiteX23" fmla="*/ 1757238 w 3100667"/>
              <a:gd name="connsiteY23" fmla="*/ 4276789 h 4642549"/>
              <a:gd name="connsiteX24" fmla="*/ 1876508 w 3100667"/>
              <a:gd name="connsiteY24" fmla="*/ 4038250 h 4642549"/>
              <a:gd name="connsiteX25" fmla="*/ 2317299 w 3100667"/>
              <a:gd name="connsiteY25" fmla="*/ 4315623 h 4642549"/>
              <a:gd name="connsiteX26" fmla="*/ 731520 w 3100667"/>
              <a:gd name="connsiteY26" fmla="*/ 4308594 h 4642549"/>
              <a:gd name="connsiteX27" fmla="*/ 636104 w 3100667"/>
              <a:gd name="connsiteY27" fmla="*/ 3926931 h 4642549"/>
              <a:gd name="connsiteX28" fmla="*/ 620202 w 3100667"/>
              <a:gd name="connsiteY28" fmla="*/ 4411961 h 4642549"/>
              <a:gd name="connsiteX29" fmla="*/ 508883 w 3100667"/>
              <a:gd name="connsiteY29" fmla="*/ 3744051 h 4642549"/>
              <a:gd name="connsiteX30" fmla="*/ 477078 w 3100667"/>
              <a:gd name="connsiteY30" fmla="*/ 4642549 h 4642549"/>
              <a:gd name="connsiteX31" fmla="*/ 389614 w 3100667"/>
              <a:gd name="connsiteY31" fmla="*/ 4197276 h 4642549"/>
              <a:gd name="connsiteX32" fmla="*/ 310101 w 3100667"/>
              <a:gd name="connsiteY32" fmla="*/ 4284740 h 4642549"/>
              <a:gd name="connsiteX33" fmla="*/ 0 w 3100667"/>
              <a:gd name="connsiteY33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08496 w 3100667"/>
              <a:gd name="connsiteY15" fmla="*/ 3412061 h 4642549"/>
              <a:gd name="connsiteX16" fmla="*/ 2478106 w 3100667"/>
              <a:gd name="connsiteY16" fmla="*/ 3486171 h 4642549"/>
              <a:gd name="connsiteX17" fmla="*/ 1335819 w 3100667"/>
              <a:gd name="connsiteY17" fmla="*/ 3799710 h 4642549"/>
              <a:gd name="connsiteX18" fmla="*/ 1319916 w 3100667"/>
              <a:gd name="connsiteY18" fmla="*/ 3513464 h 4642549"/>
              <a:gd name="connsiteX19" fmla="*/ 2457873 w 3100667"/>
              <a:gd name="connsiteY19" fmla="*/ 3777667 h 4642549"/>
              <a:gd name="connsiteX20" fmla="*/ 1502796 w 3100667"/>
              <a:gd name="connsiteY20" fmla="*/ 4046201 h 4642549"/>
              <a:gd name="connsiteX21" fmla="*/ 1391478 w 3100667"/>
              <a:gd name="connsiteY21" fmla="*/ 3855370 h 4642549"/>
              <a:gd name="connsiteX22" fmla="*/ 2393404 w 3100667"/>
              <a:gd name="connsiteY22" fmla="*/ 4051451 h 4642549"/>
              <a:gd name="connsiteX23" fmla="*/ 1757238 w 3100667"/>
              <a:gd name="connsiteY23" fmla="*/ 4276789 h 4642549"/>
              <a:gd name="connsiteX24" fmla="*/ 1876508 w 3100667"/>
              <a:gd name="connsiteY24" fmla="*/ 4038250 h 4642549"/>
              <a:gd name="connsiteX25" fmla="*/ 2317299 w 3100667"/>
              <a:gd name="connsiteY25" fmla="*/ 4315623 h 4642549"/>
              <a:gd name="connsiteX26" fmla="*/ 731520 w 3100667"/>
              <a:gd name="connsiteY26" fmla="*/ 4308594 h 4642549"/>
              <a:gd name="connsiteX27" fmla="*/ 636104 w 3100667"/>
              <a:gd name="connsiteY27" fmla="*/ 3926931 h 4642549"/>
              <a:gd name="connsiteX28" fmla="*/ 620202 w 3100667"/>
              <a:gd name="connsiteY28" fmla="*/ 4411961 h 4642549"/>
              <a:gd name="connsiteX29" fmla="*/ 508883 w 3100667"/>
              <a:gd name="connsiteY29" fmla="*/ 3744051 h 4642549"/>
              <a:gd name="connsiteX30" fmla="*/ 477078 w 3100667"/>
              <a:gd name="connsiteY30" fmla="*/ 4642549 h 4642549"/>
              <a:gd name="connsiteX31" fmla="*/ 389614 w 3100667"/>
              <a:gd name="connsiteY31" fmla="*/ 4197276 h 4642549"/>
              <a:gd name="connsiteX32" fmla="*/ 310101 w 3100667"/>
              <a:gd name="connsiteY32" fmla="*/ 4284740 h 4642549"/>
              <a:gd name="connsiteX33" fmla="*/ 0 w 3100667"/>
              <a:gd name="connsiteY33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08496 w 3100667"/>
              <a:gd name="connsiteY15" fmla="*/ 3412061 h 4642549"/>
              <a:gd name="connsiteX16" fmla="*/ 2478106 w 3100667"/>
              <a:gd name="connsiteY16" fmla="*/ 3486171 h 4642549"/>
              <a:gd name="connsiteX17" fmla="*/ 1335819 w 3100667"/>
              <a:gd name="connsiteY17" fmla="*/ 3799710 h 4642549"/>
              <a:gd name="connsiteX18" fmla="*/ 1319916 w 3100667"/>
              <a:gd name="connsiteY18" fmla="*/ 3513464 h 4642549"/>
              <a:gd name="connsiteX19" fmla="*/ 2457873 w 3100667"/>
              <a:gd name="connsiteY19" fmla="*/ 3777667 h 4642549"/>
              <a:gd name="connsiteX20" fmla="*/ 1502796 w 3100667"/>
              <a:gd name="connsiteY20" fmla="*/ 4046201 h 4642549"/>
              <a:gd name="connsiteX21" fmla="*/ 1391478 w 3100667"/>
              <a:gd name="connsiteY21" fmla="*/ 3855370 h 4642549"/>
              <a:gd name="connsiteX22" fmla="*/ 2393404 w 3100667"/>
              <a:gd name="connsiteY22" fmla="*/ 4051451 h 4642549"/>
              <a:gd name="connsiteX23" fmla="*/ 1757238 w 3100667"/>
              <a:gd name="connsiteY23" fmla="*/ 4276789 h 4642549"/>
              <a:gd name="connsiteX24" fmla="*/ 1876508 w 3100667"/>
              <a:gd name="connsiteY24" fmla="*/ 4038250 h 4642549"/>
              <a:gd name="connsiteX25" fmla="*/ 2317299 w 3100667"/>
              <a:gd name="connsiteY25" fmla="*/ 4315623 h 4642549"/>
              <a:gd name="connsiteX26" fmla="*/ 731520 w 3100667"/>
              <a:gd name="connsiteY26" fmla="*/ 4308594 h 4642549"/>
              <a:gd name="connsiteX27" fmla="*/ 636104 w 3100667"/>
              <a:gd name="connsiteY27" fmla="*/ 3926931 h 4642549"/>
              <a:gd name="connsiteX28" fmla="*/ 620202 w 3100667"/>
              <a:gd name="connsiteY28" fmla="*/ 4411961 h 4642549"/>
              <a:gd name="connsiteX29" fmla="*/ 508883 w 3100667"/>
              <a:gd name="connsiteY29" fmla="*/ 3744051 h 4642549"/>
              <a:gd name="connsiteX30" fmla="*/ 477078 w 3100667"/>
              <a:gd name="connsiteY30" fmla="*/ 4642549 h 4642549"/>
              <a:gd name="connsiteX31" fmla="*/ 389614 w 3100667"/>
              <a:gd name="connsiteY31" fmla="*/ 4197276 h 4642549"/>
              <a:gd name="connsiteX32" fmla="*/ 310101 w 3100667"/>
              <a:gd name="connsiteY32" fmla="*/ 4284740 h 4642549"/>
              <a:gd name="connsiteX33" fmla="*/ 0 w 3100667"/>
              <a:gd name="connsiteY33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08496 w 3100667"/>
              <a:gd name="connsiteY15" fmla="*/ 3412061 h 4642549"/>
              <a:gd name="connsiteX16" fmla="*/ 2478106 w 3100667"/>
              <a:gd name="connsiteY16" fmla="*/ 3486171 h 4642549"/>
              <a:gd name="connsiteX17" fmla="*/ 1335819 w 3100667"/>
              <a:gd name="connsiteY17" fmla="*/ 3799710 h 4642549"/>
              <a:gd name="connsiteX18" fmla="*/ 1319916 w 3100667"/>
              <a:gd name="connsiteY18" fmla="*/ 3513464 h 4642549"/>
              <a:gd name="connsiteX19" fmla="*/ 2457873 w 3100667"/>
              <a:gd name="connsiteY19" fmla="*/ 3777667 h 4642549"/>
              <a:gd name="connsiteX20" fmla="*/ 1502796 w 3100667"/>
              <a:gd name="connsiteY20" fmla="*/ 4046201 h 4642549"/>
              <a:gd name="connsiteX21" fmla="*/ 1391478 w 3100667"/>
              <a:gd name="connsiteY21" fmla="*/ 3855370 h 4642549"/>
              <a:gd name="connsiteX22" fmla="*/ 2393404 w 3100667"/>
              <a:gd name="connsiteY22" fmla="*/ 4051451 h 4642549"/>
              <a:gd name="connsiteX23" fmla="*/ 1757238 w 3100667"/>
              <a:gd name="connsiteY23" fmla="*/ 4276789 h 4642549"/>
              <a:gd name="connsiteX24" fmla="*/ 1876508 w 3100667"/>
              <a:gd name="connsiteY24" fmla="*/ 4038250 h 4642549"/>
              <a:gd name="connsiteX25" fmla="*/ 2317299 w 3100667"/>
              <a:gd name="connsiteY25" fmla="*/ 4315623 h 4642549"/>
              <a:gd name="connsiteX26" fmla="*/ 731520 w 3100667"/>
              <a:gd name="connsiteY26" fmla="*/ 4308594 h 4642549"/>
              <a:gd name="connsiteX27" fmla="*/ 636104 w 3100667"/>
              <a:gd name="connsiteY27" fmla="*/ 3926931 h 4642549"/>
              <a:gd name="connsiteX28" fmla="*/ 620202 w 3100667"/>
              <a:gd name="connsiteY28" fmla="*/ 4411961 h 4642549"/>
              <a:gd name="connsiteX29" fmla="*/ 508883 w 3100667"/>
              <a:gd name="connsiteY29" fmla="*/ 3744051 h 4642549"/>
              <a:gd name="connsiteX30" fmla="*/ 477078 w 3100667"/>
              <a:gd name="connsiteY30" fmla="*/ 4642549 h 4642549"/>
              <a:gd name="connsiteX31" fmla="*/ 389614 w 3100667"/>
              <a:gd name="connsiteY31" fmla="*/ 4197276 h 4642549"/>
              <a:gd name="connsiteX32" fmla="*/ 310101 w 3100667"/>
              <a:gd name="connsiteY32" fmla="*/ 4284740 h 4642549"/>
              <a:gd name="connsiteX33" fmla="*/ 0 w 3100667"/>
              <a:gd name="connsiteY33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8106 w 3100667"/>
              <a:gd name="connsiteY16" fmla="*/ 3486171 h 4642549"/>
              <a:gd name="connsiteX17" fmla="*/ 1335819 w 3100667"/>
              <a:gd name="connsiteY17" fmla="*/ 3799710 h 4642549"/>
              <a:gd name="connsiteX18" fmla="*/ 1319916 w 3100667"/>
              <a:gd name="connsiteY18" fmla="*/ 3513464 h 4642549"/>
              <a:gd name="connsiteX19" fmla="*/ 2457873 w 3100667"/>
              <a:gd name="connsiteY19" fmla="*/ 3777667 h 4642549"/>
              <a:gd name="connsiteX20" fmla="*/ 1502796 w 3100667"/>
              <a:gd name="connsiteY20" fmla="*/ 4046201 h 4642549"/>
              <a:gd name="connsiteX21" fmla="*/ 1391478 w 3100667"/>
              <a:gd name="connsiteY21" fmla="*/ 3855370 h 4642549"/>
              <a:gd name="connsiteX22" fmla="*/ 2393404 w 3100667"/>
              <a:gd name="connsiteY22" fmla="*/ 4051451 h 4642549"/>
              <a:gd name="connsiteX23" fmla="*/ 1757238 w 3100667"/>
              <a:gd name="connsiteY23" fmla="*/ 4276789 h 4642549"/>
              <a:gd name="connsiteX24" fmla="*/ 1876508 w 3100667"/>
              <a:gd name="connsiteY24" fmla="*/ 4038250 h 4642549"/>
              <a:gd name="connsiteX25" fmla="*/ 2317299 w 3100667"/>
              <a:gd name="connsiteY25" fmla="*/ 4315623 h 4642549"/>
              <a:gd name="connsiteX26" fmla="*/ 731520 w 3100667"/>
              <a:gd name="connsiteY26" fmla="*/ 4308594 h 4642549"/>
              <a:gd name="connsiteX27" fmla="*/ 636104 w 3100667"/>
              <a:gd name="connsiteY27" fmla="*/ 3926931 h 4642549"/>
              <a:gd name="connsiteX28" fmla="*/ 620202 w 3100667"/>
              <a:gd name="connsiteY28" fmla="*/ 4411961 h 4642549"/>
              <a:gd name="connsiteX29" fmla="*/ 508883 w 3100667"/>
              <a:gd name="connsiteY29" fmla="*/ 3744051 h 4642549"/>
              <a:gd name="connsiteX30" fmla="*/ 477078 w 3100667"/>
              <a:gd name="connsiteY30" fmla="*/ 4642549 h 4642549"/>
              <a:gd name="connsiteX31" fmla="*/ 389614 w 3100667"/>
              <a:gd name="connsiteY31" fmla="*/ 4197276 h 4642549"/>
              <a:gd name="connsiteX32" fmla="*/ 310101 w 3100667"/>
              <a:gd name="connsiteY32" fmla="*/ 4284740 h 4642549"/>
              <a:gd name="connsiteX33" fmla="*/ 0 w 3100667"/>
              <a:gd name="connsiteY33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8106 w 3100667"/>
              <a:gd name="connsiteY16" fmla="*/ 3486171 h 4642549"/>
              <a:gd name="connsiteX17" fmla="*/ 1335819 w 3100667"/>
              <a:gd name="connsiteY17" fmla="*/ 3799710 h 4642549"/>
              <a:gd name="connsiteX18" fmla="*/ 1319916 w 3100667"/>
              <a:gd name="connsiteY18" fmla="*/ 3513464 h 4642549"/>
              <a:gd name="connsiteX19" fmla="*/ 2457873 w 3100667"/>
              <a:gd name="connsiteY19" fmla="*/ 3777667 h 4642549"/>
              <a:gd name="connsiteX20" fmla="*/ 1502796 w 3100667"/>
              <a:gd name="connsiteY20" fmla="*/ 4046201 h 4642549"/>
              <a:gd name="connsiteX21" fmla="*/ 1391478 w 3100667"/>
              <a:gd name="connsiteY21" fmla="*/ 3855370 h 4642549"/>
              <a:gd name="connsiteX22" fmla="*/ 2393404 w 3100667"/>
              <a:gd name="connsiteY22" fmla="*/ 4051451 h 4642549"/>
              <a:gd name="connsiteX23" fmla="*/ 1757238 w 3100667"/>
              <a:gd name="connsiteY23" fmla="*/ 4276789 h 4642549"/>
              <a:gd name="connsiteX24" fmla="*/ 1876508 w 3100667"/>
              <a:gd name="connsiteY24" fmla="*/ 4038250 h 4642549"/>
              <a:gd name="connsiteX25" fmla="*/ 2317299 w 3100667"/>
              <a:gd name="connsiteY25" fmla="*/ 4315623 h 4642549"/>
              <a:gd name="connsiteX26" fmla="*/ 731520 w 3100667"/>
              <a:gd name="connsiteY26" fmla="*/ 4308594 h 4642549"/>
              <a:gd name="connsiteX27" fmla="*/ 636104 w 3100667"/>
              <a:gd name="connsiteY27" fmla="*/ 3926931 h 4642549"/>
              <a:gd name="connsiteX28" fmla="*/ 620202 w 3100667"/>
              <a:gd name="connsiteY28" fmla="*/ 4411961 h 4642549"/>
              <a:gd name="connsiteX29" fmla="*/ 508883 w 3100667"/>
              <a:gd name="connsiteY29" fmla="*/ 3744051 h 4642549"/>
              <a:gd name="connsiteX30" fmla="*/ 477078 w 3100667"/>
              <a:gd name="connsiteY30" fmla="*/ 4642549 h 4642549"/>
              <a:gd name="connsiteX31" fmla="*/ 389614 w 3100667"/>
              <a:gd name="connsiteY31" fmla="*/ 4197276 h 4642549"/>
              <a:gd name="connsiteX32" fmla="*/ 310101 w 3100667"/>
              <a:gd name="connsiteY32" fmla="*/ 4284740 h 4642549"/>
              <a:gd name="connsiteX33" fmla="*/ 0 w 3100667"/>
              <a:gd name="connsiteY33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8106 w 3100667"/>
              <a:gd name="connsiteY16" fmla="*/ 3486171 h 4642549"/>
              <a:gd name="connsiteX17" fmla="*/ 1335819 w 3100667"/>
              <a:gd name="connsiteY17" fmla="*/ 3799710 h 4642549"/>
              <a:gd name="connsiteX18" fmla="*/ 1319916 w 3100667"/>
              <a:gd name="connsiteY18" fmla="*/ 3513464 h 4642549"/>
              <a:gd name="connsiteX19" fmla="*/ 2457873 w 3100667"/>
              <a:gd name="connsiteY19" fmla="*/ 3777667 h 4642549"/>
              <a:gd name="connsiteX20" fmla="*/ 1502796 w 3100667"/>
              <a:gd name="connsiteY20" fmla="*/ 4046201 h 4642549"/>
              <a:gd name="connsiteX21" fmla="*/ 1391478 w 3100667"/>
              <a:gd name="connsiteY21" fmla="*/ 3855370 h 4642549"/>
              <a:gd name="connsiteX22" fmla="*/ 2393404 w 3100667"/>
              <a:gd name="connsiteY22" fmla="*/ 4051451 h 4642549"/>
              <a:gd name="connsiteX23" fmla="*/ 1757238 w 3100667"/>
              <a:gd name="connsiteY23" fmla="*/ 4276789 h 4642549"/>
              <a:gd name="connsiteX24" fmla="*/ 1876508 w 3100667"/>
              <a:gd name="connsiteY24" fmla="*/ 4038250 h 4642549"/>
              <a:gd name="connsiteX25" fmla="*/ 2317299 w 3100667"/>
              <a:gd name="connsiteY25" fmla="*/ 4315623 h 4642549"/>
              <a:gd name="connsiteX26" fmla="*/ 731520 w 3100667"/>
              <a:gd name="connsiteY26" fmla="*/ 4308594 h 4642549"/>
              <a:gd name="connsiteX27" fmla="*/ 636104 w 3100667"/>
              <a:gd name="connsiteY27" fmla="*/ 3926931 h 4642549"/>
              <a:gd name="connsiteX28" fmla="*/ 620202 w 3100667"/>
              <a:gd name="connsiteY28" fmla="*/ 4411961 h 4642549"/>
              <a:gd name="connsiteX29" fmla="*/ 508883 w 3100667"/>
              <a:gd name="connsiteY29" fmla="*/ 3744051 h 4642549"/>
              <a:gd name="connsiteX30" fmla="*/ 477078 w 3100667"/>
              <a:gd name="connsiteY30" fmla="*/ 4642549 h 4642549"/>
              <a:gd name="connsiteX31" fmla="*/ 389614 w 3100667"/>
              <a:gd name="connsiteY31" fmla="*/ 4197276 h 4642549"/>
              <a:gd name="connsiteX32" fmla="*/ 310101 w 3100667"/>
              <a:gd name="connsiteY32" fmla="*/ 4284740 h 4642549"/>
              <a:gd name="connsiteX33" fmla="*/ 0 w 3100667"/>
              <a:gd name="connsiteY33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8106 w 3100667"/>
              <a:gd name="connsiteY16" fmla="*/ 3486171 h 4642549"/>
              <a:gd name="connsiteX17" fmla="*/ 1335819 w 3100667"/>
              <a:gd name="connsiteY17" fmla="*/ 3799710 h 4642549"/>
              <a:gd name="connsiteX18" fmla="*/ 1319916 w 3100667"/>
              <a:gd name="connsiteY18" fmla="*/ 3513464 h 4642549"/>
              <a:gd name="connsiteX19" fmla="*/ 2457873 w 3100667"/>
              <a:gd name="connsiteY19" fmla="*/ 3777667 h 4642549"/>
              <a:gd name="connsiteX20" fmla="*/ 1502796 w 3100667"/>
              <a:gd name="connsiteY20" fmla="*/ 4046201 h 4642549"/>
              <a:gd name="connsiteX21" fmla="*/ 1391478 w 3100667"/>
              <a:gd name="connsiteY21" fmla="*/ 3855370 h 4642549"/>
              <a:gd name="connsiteX22" fmla="*/ 2393404 w 3100667"/>
              <a:gd name="connsiteY22" fmla="*/ 4051451 h 4642549"/>
              <a:gd name="connsiteX23" fmla="*/ 1757238 w 3100667"/>
              <a:gd name="connsiteY23" fmla="*/ 4276789 h 4642549"/>
              <a:gd name="connsiteX24" fmla="*/ 1876508 w 3100667"/>
              <a:gd name="connsiteY24" fmla="*/ 4038250 h 4642549"/>
              <a:gd name="connsiteX25" fmla="*/ 2317299 w 3100667"/>
              <a:gd name="connsiteY25" fmla="*/ 4315623 h 4642549"/>
              <a:gd name="connsiteX26" fmla="*/ 731520 w 3100667"/>
              <a:gd name="connsiteY26" fmla="*/ 4308594 h 4642549"/>
              <a:gd name="connsiteX27" fmla="*/ 636104 w 3100667"/>
              <a:gd name="connsiteY27" fmla="*/ 3926931 h 4642549"/>
              <a:gd name="connsiteX28" fmla="*/ 620202 w 3100667"/>
              <a:gd name="connsiteY28" fmla="*/ 4411961 h 4642549"/>
              <a:gd name="connsiteX29" fmla="*/ 508883 w 3100667"/>
              <a:gd name="connsiteY29" fmla="*/ 3744051 h 4642549"/>
              <a:gd name="connsiteX30" fmla="*/ 477078 w 3100667"/>
              <a:gd name="connsiteY30" fmla="*/ 4642549 h 4642549"/>
              <a:gd name="connsiteX31" fmla="*/ 389614 w 3100667"/>
              <a:gd name="connsiteY31" fmla="*/ 4197276 h 4642549"/>
              <a:gd name="connsiteX32" fmla="*/ 310101 w 3100667"/>
              <a:gd name="connsiteY32" fmla="*/ 4284740 h 4642549"/>
              <a:gd name="connsiteX33" fmla="*/ 0 w 3100667"/>
              <a:gd name="connsiteY33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8106 w 3100667"/>
              <a:gd name="connsiteY16" fmla="*/ 3486171 h 4642549"/>
              <a:gd name="connsiteX17" fmla="*/ 1335819 w 3100667"/>
              <a:gd name="connsiteY17" fmla="*/ 3799710 h 4642549"/>
              <a:gd name="connsiteX18" fmla="*/ 2457873 w 3100667"/>
              <a:gd name="connsiteY18" fmla="*/ 3777667 h 4642549"/>
              <a:gd name="connsiteX19" fmla="*/ 1502796 w 3100667"/>
              <a:gd name="connsiteY19" fmla="*/ 4046201 h 4642549"/>
              <a:gd name="connsiteX20" fmla="*/ 1391478 w 3100667"/>
              <a:gd name="connsiteY20" fmla="*/ 3855370 h 4642549"/>
              <a:gd name="connsiteX21" fmla="*/ 2393404 w 3100667"/>
              <a:gd name="connsiteY21" fmla="*/ 4051451 h 4642549"/>
              <a:gd name="connsiteX22" fmla="*/ 1757238 w 3100667"/>
              <a:gd name="connsiteY22" fmla="*/ 4276789 h 4642549"/>
              <a:gd name="connsiteX23" fmla="*/ 1876508 w 3100667"/>
              <a:gd name="connsiteY23" fmla="*/ 4038250 h 4642549"/>
              <a:gd name="connsiteX24" fmla="*/ 2317299 w 3100667"/>
              <a:gd name="connsiteY24" fmla="*/ 4315623 h 4642549"/>
              <a:gd name="connsiteX25" fmla="*/ 731520 w 3100667"/>
              <a:gd name="connsiteY25" fmla="*/ 4308594 h 4642549"/>
              <a:gd name="connsiteX26" fmla="*/ 636104 w 3100667"/>
              <a:gd name="connsiteY26" fmla="*/ 3926931 h 4642549"/>
              <a:gd name="connsiteX27" fmla="*/ 620202 w 3100667"/>
              <a:gd name="connsiteY27" fmla="*/ 4411961 h 4642549"/>
              <a:gd name="connsiteX28" fmla="*/ 508883 w 3100667"/>
              <a:gd name="connsiteY28" fmla="*/ 3744051 h 4642549"/>
              <a:gd name="connsiteX29" fmla="*/ 477078 w 3100667"/>
              <a:gd name="connsiteY29" fmla="*/ 4642549 h 4642549"/>
              <a:gd name="connsiteX30" fmla="*/ 389614 w 3100667"/>
              <a:gd name="connsiteY30" fmla="*/ 4197276 h 4642549"/>
              <a:gd name="connsiteX31" fmla="*/ 310101 w 3100667"/>
              <a:gd name="connsiteY31" fmla="*/ 4284740 h 4642549"/>
              <a:gd name="connsiteX32" fmla="*/ 0 w 3100667"/>
              <a:gd name="connsiteY32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8106 w 3100667"/>
              <a:gd name="connsiteY16" fmla="*/ 3486171 h 4642549"/>
              <a:gd name="connsiteX17" fmla="*/ 1335819 w 3100667"/>
              <a:gd name="connsiteY17" fmla="*/ 3799710 h 4642549"/>
              <a:gd name="connsiteX18" fmla="*/ 2457873 w 3100667"/>
              <a:gd name="connsiteY18" fmla="*/ 3777667 h 4642549"/>
              <a:gd name="connsiteX19" fmla="*/ 1502796 w 3100667"/>
              <a:gd name="connsiteY19" fmla="*/ 4046201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1876508 w 3100667"/>
              <a:gd name="connsiteY22" fmla="*/ 4038250 h 4642549"/>
              <a:gd name="connsiteX23" fmla="*/ 2317299 w 3100667"/>
              <a:gd name="connsiteY23" fmla="*/ 4315623 h 4642549"/>
              <a:gd name="connsiteX24" fmla="*/ 731520 w 3100667"/>
              <a:gd name="connsiteY24" fmla="*/ 4308594 h 4642549"/>
              <a:gd name="connsiteX25" fmla="*/ 636104 w 3100667"/>
              <a:gd name="connsiteY25" fmla="*/ 3926931 h 4642549"/>
              <a:gd name="connsiteX26" fmla="*/ 620202 w 3100667"/>
              <a:gd name="connsiteY26" fmla="*/ 4411961 h 4642549"/>
              <a:gd name="connsiteX27" fmla="*/ 508883 w 3100667"/>
              <a:gd name="connsiteY27" fmla="*/ 3744051 h 4642549"/>
              <a:gd name="connsiteX28" fmla="*/ 477078 w 3100667"/>
              <a:gd name="connsiteY28" fmla="*/ 4642549 h 4642549"/>
              <a:gd name="connsiteX29" fmla="*/ 389614 w 3100667"/>
              <a:gd name="connsiteY29" fmla="*/ 4197276 h 4642549"/>
              <a:gd name="connsiteX30" fmla="*/ 310101 w 3100667"/>
              <a:gd name="connsiteY30" fmla="*/ 4284740 h 4642549"/>
              <a:gd name="connsiteX31" fmla="*/ 0 w 3100667"/>
              <a:gd name="connsiteY31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8106 w 3100667"/>
              <a:gd name="connsiteY16" fmla="*/ 3486171 h 4642549"/>
              <a:gd name="connsiteX17" fmla="*/ 1335819 w 3100667"/>
              <a:gd name="connsiteY17" fmla="*/ 3799710 h 4642549"/>
              <a:gd name="connsiteX18" fmla="*/ 2457873 w 3100667"/>
              <a:gd name="connsiteY18" fmla="*/ 3777667 h 4642549"/>
              <a:gd name="connsiteX19" fmla="*/ 1502796 w 3100667"/>
              <a:gd name="connsiteY19" fmla="*/ 4046201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8106 w 3100667"/>
              <a:gd name="connsiteY16" fmla="*/ 3486171 h 4642549"/>
              <a:gd name="connsiteX17" fmla="*/ 1335819 w 3100667"/>
              <a:gd name="connsiteY17" fmla="*/ 3799710 h 4642549"/>
              <a:gd name="connsiteX18" fmla="*/ 2457873 w 3100667"/>
              <a:gd name="connsiteY18" fmla="*/ 3777667 h 4642549"/>
              <a:gd name="connsiteX19" fmla="*/ 1502796 w 3100667"/>
              <a:gd name="connsiteY19" fmla="*/ 4046201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8106 w 3100667"/>
              <a:gd name="connsiteY16" fmla="*/ 3486171 h 4642549"/>
              <a:gd name="connsiteX17" fmla="*/ 1335819 w 3100667"/>
              <a:gd name="connsiteY17" fmla="*/ 3799710 h 4642549"/>
              <a:gd name="connsiteX18" fmla="*/ 2457873 w 3100667"/>
              <a:gd name="connsiteY18" fmla="*/ 3777667 h 4642549"/>
              <a:gd name="connsiteX19" fmla="*/ 1502796 w 3100667"/>
              <a:gd name="connsiteY19" fmla="*/ 4046201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8106 w 3100667"/>
              <a:gd name="connsiteY16" fmla="*/ 3486171 h 4642549"/>
              <a:gd name="connsiteX17" fmla="*/ 1335819 w 3100667"/>
              <a:gd name="connsiteY17" fmla="*/ 3799710 h 4642549"/>
              <a:gd name="connsiteX18" fmla="*/ 2457873 w 3100667"/>
              <a:gd name="connsiteY18" fmla="*/ 3777667 h 4642549"/>
              <a:gd name="connsiteX19" fmla="*/ 1502796 w 3100667"/>
              <a:gd name="connsiteY19" fmla="*/ 4046201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8106 w 3100667"/>
              <a:gd name="connsiteY16" fmla="*/ 3486171 h 4642549"/>
              <a:gd name="connsiteX17" fmla="*/ 1335819 w 3100667"/>
              <a:gd name="connsiteY17" fmla="*/ 3799710 h 4642549"/>
              <a:gd name="connsiteX18" fmla="*/ 2457873 w 3100667"/>
              <a:gd name="connsiteY18" fmla="*/ 3777667 h 4642549"/>
              <a:gd name="connsiteX19" fmla="*/ 1502796 w 3100667"/>
              <a:gd name="connsiteY19" fmla="*/ 4046201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8106 w 3100667"/>
              <a:gd name="connsiteY16" fmla="*/ 3486171 h 4642549"/>
              <a:gd name="connsiteX17" fmla="*/ 1335819 w 3100667"/>
              <a:gd name="connsiteY17" fmla="*/ 3799710 h 4642549"/>
              <a:gd name="connsiteX18" fmla="*/ 2457873 w 3100667"/>
              <a:gd name="connsiteY18" fmla="*/ 3777667 h 4642549"/>
              <a:gd name="connsiteX19" fmla="*/ 1502796 w 3100667"/>
              <a:gd name="connsiteY19" fmla="*/ 4046201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8106 w 3100667"/>
              <a:gd name="connsiteY16" fmla="*/ 3486171 h 4642549"/>
              <a:gd name="connsiteX17" fmla="*/ 1335819 w 3100667"/>
              <a:gd name="connsiteY17" fmla="*/ 3799710 h 4642549"/>
              <a:gd name="connsiteX18" fmla="*/ 2457873 w 3100667"/>
              <a:gd name="connsiteY18" fmla="*/ 3777667 h 4642549"/>
              <a:gd name="connsiteX19" fmla="*/ 1502796 w 3100667"/>
              <a:gd name="connsiteY19" fmla="*/ 4046201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8106 w 3100667"/>
              <a:gd name="connsiteY16" fmla="*/ 3486171 h 4642549"/>
              <a:gd name="connsiteX17" fmla="*/ 1335819 w 3100667"/>
              <a:gd name="connsiteY17" fmla="*/ 3799710 h 4642549"/>
              <a:gd name="connsiteX18" fmla="*/ 2457873 w 3100667"/>
              <a:gd name="connsiteY18" fmla="*/ 3777667 h 4642549"/>
              <a:gd name="connsiteX19" fmla="*/ 1502796 w 3100667"/>
              <a:gd name="connsiteY19" fmla="*/ 4046201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8106 w 3100667"/>
              <a:gd name="connsiteY16" fmla="*/ 3486171 h 4642549"/>
              <a:gd name="connsiteX17" fmla="*/ 1360532 w 3100667"/>
              <a:gd name="connsiteY17" fmla="*/ 3739691 h 4642549"/>
              <a:gd name="connsiteX18" fmla="*/ 2457873 w 3100667"/>
              <a:gd name="connsiteY18" fmla="*/ 3777667 h 4642549"/>
              <a:gd name="connsiteX19" fmla="*/ 1502796 w 3100667"/>
              <a:gd name="connsiteY19" fmla="*/ 4046201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8106 w 3100667"/>
              <a:gd name="connsiteY16" fmla="*/ 3486171 h 4642549"/>
              <a:gd name="connsiteX17" fmla="*/ 1360532 w 3100667"/>
              <a:gd name="connsiteY17" fmla="*/ 3739691 h 4642549"/>
              <a:gd name="connsiteX18" fmla="*/ 2457873 w 3100667"/>
              <a:gd name="connsiteY18" fmla="*/ 3777667 h 4642549"/>
              <a:gd name="connsiteX19" fmla="*/ 1502796 w 3100667"/>
              <a:gd name="connsiteY19" fmla="*/ 4046201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8106 w 3100667"/>
              <a:gd name="connsiteY16" fmla="*/ 3486171 h 4642549"/>
              <a:gd name="connsiteX17" fmla="*/ 1360532 w 3100667"/>
              <a:gd name="connsiteY17" fmla="*/ 3739691 h 4642549"/>
              <a:gd name="connsiteX18" fmla="*/ 2457873 w 3100667"/>
              <a:gd name="connsiteY18" fmla="*/ 3777667 h 4642549"/>
              <a:gd name="connsiteX19" fmla="*/ 1502796 w 3100667"/>
              <a:gd name="connsiteY19" fmla="*/ 4046201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8106 w 3100667"/>
              <a:gd name="connsiteY16" fmla="*/ 3486171 h 4642549"/>
              <a:gd name="connsiteX17" fmla="*/ 1360532 w 3100667"/>
              <a:gd name="connsiteY17" fmla="*/ 3739691 h 4642549"/>
              <a:gd name="connsiteX18" fmla="*/ 2457873 w 3100667"/>
              <a:gd name="connsiteY18" fmla="*/ 3777667 h 4642549"/>
              <a:gd name="connsiteX19" fmla="*/ 1502796 w 3100667"/>
              <a:gd name="connsiteY19" fmla="*/ 4046201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454396 h 4642549"/>
              <a:gd name="connsiteX17" fmla="*/ 1360532 w 3100667"/>
              <a:gd name="connsiteY17" fmla="*/ 3739691 h 4642549"/>
              <a:gd name="connsiteX18" fmla="*/ 2457873 w 3100667"/>
              <a:gd name="connsiteY18" fmla="*/ 3777667 h 4642549"/>
              <a:gd name="connsiteX19" fmla="*/ 1502796 w 3100667"/>
              <a:gd name="connsiteY19" fmla="*/ 4046201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454396 h 4642549"/>
              <a:gd name="connsiteX17" fmla="*/ 1360532 w 3100667"/>
              <a:gd name="connsiteY17" fmla="*/ 3739691 h 4642549"/>
              <a:gd name="connsiteX18" fmla="*/ 2457873 w 3100667"/>
              <a:gd name="connsiteY18" fmla="*/ 3777667 h 4642549"/>
              <a:gd name="connsiteX19" fmla="*/ 1502796 w 3100667"/>
              <a:gd name="connsiteY19" fmla="*/ 4046201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454396 h 4642549"/>
              <a:gd name="connsiteX17" fmla="*/ 1360532 w 3100667"/>
              <a:gd name="connsiteY17" fmla="*/ 3739691 h 4642549"/>
              <a:gd name="connsiteX18" fmla="*/ 2457873 w 3100667"/>
              <a:gd name="connsiteY18" fmla="*/ 3777667 h 4642549"/>
              <a:gd name="connsiteX19" fmla="*/ 1502796 w 3100667"/>
              <a:gd name="connsiteY19" fmla="*/ 4046201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454396 h 4642549"/>
              <a:gd name="connsiteX17" fmla="*/ 1360532 w 3100667"/>
              <a:gd name="connsiteY17" fmla="*/ 3739691 h 4642549"/>
              <a:gd name="connsiteX18" fmla="*/ 2457873 w 3100667"/>
              <a:gd name="connsiteY18" fmla="*/ 3777667 h 4642549"/>
              <a:gd name="connsiteX19" fmla="*/ 1502796 w 3100667"/>
              <a:gd name="connsiteY19" fmla="*/ 4046201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454396 h 4642549"/>
              <a:gd name="connsiteX17" fmla="*/ 1360532 w 3100667"/>
              <a:gd name="connsiteY17" fmla="*/ 3739691 h 4642549"/>
              <a:gd name="connsiteX18" fmla="*/ 2457873 w 3100667"/>
              <a:gd name="connsiteY18" fmla="*/ 3777667 h 4642549"/>
              <a:gd name="connsiteX19" fmla="*/ 1502796 w 3100667"/>
              <a:gd name="connsiteY19" fmla="*/ 4046201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454396 h 4642549"/>
              <a:gd name="connsiteX17" fmla="*/ 1360532 w 3100667"/>
              <a:gd name="connsiteY17" fmla="*/ 3739691 h 4642549"/>
              <a:gd name="connsiteX18" fmla="*/ 2457873 w 3100667"/>
              <a:gd name="connsiteY18" fmla="*/ 3777667 h 4642549"/>
              <a:gd name="connsiteX19" fmla="*/ 1502796 w 3100667"/>
              <a:gd name="connsiteY19" fmla="*/ 4046201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454396 h 4642549"/>
              <a:gd name="connsiteX17" fmla="*/ 1360532 w 3100667"/>
              <a:gd name="connsiteY17" fmla="*/ 3739691 h 4642549"/>
              <a:gd name="connsiteX18" fmla="*/ 2457873 w 3100667"/>
              <a:gd name="connsiteY18" fmla="*/ 3777667 h 4642549"/>
              <a:gd name="connsiteX19" fmla="*/ 1446308 w 3100667"/>
              <a:gd name="connsiteY19" fmla="*/ 4028548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454396 h 4642549"/>
              <a:gd name="connsiteX17" fmla="*/ 1360532 w 3100667"/>
              <a:gd name="connsiteY17" fmla="*/ 3739691 h 4642549"/>
              <a:gd name="connsiteX18" fmla="*/ 2457873 w 3100667"/>
              <a:gd name="connsiteY18" fmla="*/ 3777667 h 4642549"/>
              <a:gd name="connsiteX19" fmla="*/ 1446308 w 3100667"/>
              <a:gd name="connsiteY19" fmla="*/ 4028548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454396 h 4642549"/>
              <a:gd name="connsiteX17" fmla="*/ 1360532 w 3100667"/>
              <a:gd name="connsiteY17" fmla="*/ 3739691 h 4642549"/>
              <a:gd name="connsiteX18" fmla="*/ 2457873 w 3100667"/>
              <a:gd name="connsiteY18" fmla="*/ 3777667 h 4642549"/>
              <a:gd name="connsiteX19" fmla="*/ 1446308 w 3100667"/>
              <a:gd name="connsiteY19" fmla="*/ 4028548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454396 h 4642549"/>
              <a:gd name="connsiteX17" fmla="*/ 1360532 w 3100667"/>
              <a:gd name="connsiteY17" fmla="*/ 3739691 h 4642549"/>
              <a:gd name="connsiteX18" fmla="*/ 2457873 w 3100667"/>
              <a:gd name="connsiteY18" fmla="*/ 3777667 h 4642549"/>
              <a:gd name="connsiteX19" fmla="*/ 1446308 w 3100667"/>
              <a:gd name="connsiteY19" fmla="*/ 4028548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454396 h 4642549"/>
              <a:gd name="connsiteX17" fmla="*/ 1360532 w 3100667"/>
              <a:gd name="connsiteY17" fmla="*/ 3739691 h 4642549"/>
              <a:gd name="connsiteX18" fmla="*/ 2457873 w 3100667"/>
              <a:gd name="connsiteY18" fmla="*/ 3777667 h 4642549"/>
              <a:gd name="connsiteX19" fmla="*/ 1446308 w 3100667"/>
              <a:gd name="connsiteY19" fmla="*/ 4028548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454396 h 4642549"/>
              <a:gd name="connsiteX17" fmla="*/ 1360532 w 3100667"/>
              <a:gd name="connsiteY17" fmla="*/ 3739691 h 4642549"/>
              <a:gd name="connsiteX18" fmla="*/ 2457873 w 3100667"/>
              <a:gd name="connsiteY18" fmla="*/ 3777667 h 4642549"/>
              <a:gd name="connsiteX19" fmla="*/ 1446308 w 3100667"/>
              <a:gd name="connsiteY19" fmla="*/ 4028548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454396 h 4642549"/>
              <a:gd name="connsiteX17" fmla="*/ 1360532 w 3100667"/>
              <a:gd name="connsiteY17" fmla="*/ 3739691 h 4642549"/>
              <a:gd name="connsiteX18" fmla="*/ 2457873 w 3100667"/>
              <a:gd name="connsiteY18" fmla="*/ 3777667 h 4642549"/>
              <a:gd name="connsiteX19" fmla="*/ 1446308 w 3100667"/>
              <a:gd name="connsiteY19" fmla="*/ 4028548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60532 w 3100667"/>
              <a:gd name="connsiteY17" fmla="*/ 3739691 h 4642549"/>
              <a:gd name="connsiteX18" fmla="*/ 2457873 w 3100667"/>
              <a:gd name="connsiteY18" fmla="*/ 3777667 h 4642549"/>
              <a:gd name="connsiteX19" fmla="*/ 1446308 w 3100667"/>
              <a:gd name="connsiteY19" fmla="*/ 4028548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60532 w 3100667"/>
              <a:gd name="connsiteY17" fmla="*/ 3739691 h 4642549"/>
              <a:gd name="connsiteX18" fmla="*/ 2468465 w 3100667"/>
              <a:gd name="connsiteY18" fmla="*/ 3664691 h 4642549"/>
              <a:gd name="connsiteX19" fmla="*/ 1446308 w 3100667"/>
              <a:gd name="connsiteY19" fmla="*/ 4028548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60532 w 3100667"/>
              <a:gd name="connsiteY17" fmla="*/ 3739691 h 4642549"/>
              <a:gd name="connsiteX18" fmla="*/ 2468465 w 3100667"/>
              <a:gd name="connsiteY18" fmla="*/ 3664691 h 4642549"/>
              <a:gd name="connsiteX19" fmla="*/ 1446308 w 3100667"/>
              <a:gd name="connsiteY19" fmla="*/ 4028548 h 4642549"/>
              <a:gd name="connsiteX20" fmla="*/ 2411056 w 3100667"/>
              <a:gd name="connsiteY20" fmla="*/ 3963188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30246 h 4642549"/>
              <a:gd name="connsiteX18" fmla="*/ 2468465 w 3100667"/>
              <a:gd name="connsiteY18" fmla="*/ 3664691 h 4642549"/>
              <a:gd name="connsiteX19" fmla="*/ 1446308 w 3100667"/>
              <a:gd name="connsiteY19" fmla="*/ 4028548 h 4642549"/>
              <a:gd name="connsiteX20" fmla="*/ 2411056 w 3100667"/>
              <a:gd name="connsiteY20" fmla="*/ 3963188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30246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94835 w 3100667"/>
              <a:gd name="connsiteY21" fmla="*/ 4146161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94835 w 3100667"/>
              <a:gd name="connsiteY21" fmla="*/ 4146161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94835 w 3100667"/>
              <a:gd name="connsiteY21" fmla="*/ 4146161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94835 w 3100667"/>
              <a:gd name="connsiteY21" fmla="*/ 4146161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66726 w 3100667"/>
              <a:gd name="connsiteY22" fmla="*/ 4266196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84378 w 3100667"/>
              <a:gd name="connsiteY22" fmla="*/ 4290910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84378 w 3100667"/>
              <a:gd name="connsiteY22" fmla="*/ 4290910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84378 w 3100667"/>
              <a:gd name="connsiteY22" fmla="*/ 4290910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84378 w 3100667"/>
              <a:gd name="connsiteY22" fmla="*/ 4290910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84378 w 3100667"/>
              <a:gd name="connsiteY22" fmla="*/ 4290910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84378 w 3100667"/>
              <a:gd name="connsiteY22" fmla="*/ 4290910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84378 w 3100667"/>
              <a:gd name="connsiteY22" fmla="*/ 4290910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84378 w 3100667"/>
              <a:gd name="connsiteY22" fmla="*/ 4290910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84378 w 3100667"/>
              <a:gd name="connsiteY22" fmla="*/ 4290910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84378 w 3100667"/>
              <a:gd name="connsiteY22" fmla="*/ 4290910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84378 w 3100667"/>
              <a:gd name="connsiteY22" fmla="*/ 4290910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84378 w 3100667"/>
              <a:gd name="connsiteY22" fmla="*/ 4290910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84378 w 3100667"/>
              <a:gd name="connsiteY22" fmla="*/ 4290910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84378 w 3100667"/>
              <a:gd name="connsiteY22" fmla="*/ 4290910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84378 w 3100667"/>
              <a:gd name="connsiteY22" fmla="*/ 4290910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84378 w 3100667"/>
              <a:gd name="connsiteY22" fmla="*/ 4290910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84378 w 3100667"/>
              <a:gd name="connsiteY22" fmla="*/ 4290910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84378 w 3100667"/>
              <a:gd name="connsiteY22" fmla="*/ 4290910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84378 w 3100667"/>
              <a:gd name="connsiteY22" fmla="*/ 4290910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84378 w 3100667"/>
              <a:gd name="connsiteY22" fmla="*/ 4290910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84378 w 3100667"/>
              <a:gd name="connsiteY22" fmla="*/ 4290910 h 4642549"/>
              <a:gd name="connsiteX23" fmla="*/ 731520 w 3100667"/>
              <a:gd name="connsiteY23" fmla="*/ 4308594 h 4642549"/>
              <a:gd name="connsiteX24" fmla="*/ 682001 w 3100667"/>
              <a:gd name="connsiteY24" fmla="*/ 3923400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84378 w 3100667"/>
              <a:gd name="connsiteY22" fmla="*/ 4290910 h 4642549"/>
              <a:gd name="connsiteX23" fmla="*/ 731520 w 3100667"/>
              <a:gd name="connsiteY23" fmla="*/ 4308594 h 4642549"/>
              <a:gd name="connsiteX24" fmla="*/ 682001 w 3100667"/>
              <a:gd name="connsiteY24" fmla="*/ 3923400 h 4642549"/>
              <a:gd name="connsiteX25" fmla="*/ 599019 w 3100667"/>
              <a:gd name="connsiteY25" fmla="*/ 4408430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84378 w 3100667"/>
              <a:gd name="connsiteY22" fmla="*/ 4290910 h 4642549"/>
              <a:gd name="connsiteX23" fmla="*/ 731520 w 3100667"/>
              <a:gd name="connsiteY23" fmla="*/ 4308594 h 4642549"/>
              <a:gd name="connsiteX24" fmla="*/ 682001 w 3100667"/>
              <a:gd name="connsiteY24" fmla="*/ 3923400 h 4642549"/>
              <a:gd name="connsiteX25" fmla="*/ 599019 w 3100667"/>
              <a:gd name="connsiteY25" fmla="*/ 4408430 h 4642549"/>
              <a:gd name="connsiteX26" fmla="*/ 473578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39018"/>
              <a:gd name="connsiteX1" fmla="*/ 1170592 w 3100667"/>
              <a:gd name="connsiteY1" fmla="*/ 2776663 h 4639018"/>
              <a:gd name="connsiteX2" fmla="*/ 460285 w 3100667"/>
              <a:gd name="connsiteY2" fmla="*/ 2738656 h 4639018"/>
              <a:gd name="connsiteX3" fmla="*/ 481530 w 3100667"/>
              <a:gd name="connsiteY3" fmla="*/ 2352603 h 4639018"/>
              <a:gd name="connsiteX4" fmla="*/ 389583 w 3100667"/>
              <a:gd name="connsiteY4" fmla="*/ 2240365 h 4639018"/>
              <a:gd name="connsiteX5" fmla="*/ 548609 w 3100667"/>
              <a:gd name="connsiteY5" fmla="*/ 2116736 h 4639018"/>
              <a:gd name="connsiteX6" fmla="*/ 353419 w 3100667"/>
              <a:gd name="connsiteY6" fmla="*/ 2042534 h 4639018"/>
              <a:gd name="connsiteX7" fmla="*/ 460285 w 3100667"/>
              <a:gd name="connsiteY7" fmla="*/ 1837519 h 4639018"/>
              <a:gd name="connsiteX8" fmla="*/ 189081 w 3100667"/>
              <a:gd name="connsiteY8" fmla="*/ 1706738 h 4639018"/>
              <a:gd name="connsiteX9" fmla="*/ 555701 w 3100667"/>
              <a:gd name="connsiteY9" fmla="*/ 1249123 h 4639018"/>
              <a:gd name="connsiteX10" fmla="*/ 1036279 w 3100667"/>
              <a:gd name="connsiteY10" fmla="*/ 173026 h 4639018"/>
              <a:gd name="connsiteX11" fmla="*/ 2265200 w 3100667"/>
              <a:gd name="connsiteY11" fmla="*/ 84702 h 4639018"/>
              <a:gd name="connsiteX12" fmla="*/ 3097509 w 3100667"/>
              <a:gd name="connsiteY12" fmla="*/ 1366611 h 4639018"/>
              <a:gd name="connsiteX13" fmla="*/ 2520563 w 3100667"/>
              <a:gd name="connsiteY13" fmla="*/ 2335750 h 4639018"/>
              <a:gd name="connsiteX14" fmla="*/ 2460914 w 3100667"/>
              <a:gd name="connsiteY14" fmla="*/ 3127719 h 4639018"/>
              <a:gd name="connsiteX15" fmla="*/ 1312027 w 3100667"/>
              <a:gd name="connsiteY15" fmla="*/ 3373226 h 4639018"/>
              <a:gd name="connsiteX16" fmla="*/ 2474576 w 3100667"/>
              <a:gd name="connsiteY16" fmla="*/ 3394378 h 4639018"/>
              <a:gd name="connsiteX17" fmla="*/ 1346410 w 3100667"/>
              <a:gd name="connsiteY17" fmla="*/ 3665551 h 4639018"/>
              <a:gd name="connsiteX18" fmla="*/ 2468465 w 3100667"/>
              <a:gd name="connsiteY18" fmla="*/ 3664691 h 4639018"/>
              <a:gd name="connsiteX19" fmla="*/ 1435717 w 3100667"/>
              <a:gd name="connsiteY19" fmla="*/ 3901450 h 4639018"/>
              <a:gd name="connsiteX20" fmla="*/ 2411056 w 3100667"/>
              <a:gd name="connsiteY20" fmla="*/ 3963188 h 4639018"/>
              <a:gd name="connsiteX21" fmla="*/ 1548939 w 3100667"/>
              <a:gd name="connsiteY21" fmla="*/ 4107326 h 4639018"/>
              <a:gd name="connsiteX22" fmla="*/ 2384378 w 3100667"/>
              <a:gd name="connsiteY22" fmla="*/ 4290910 h 4639018"/>
              <a:gd name="connsiteX23" fmla="*/ 731520 w 3100667"/>
              <a:gd name="connsiteY23" fmla="*/ 4308594 h 4639018"/>
              <a:gd name="connsiteX24" fmla="*/ 682001 w 3100667"/>
              <a:gd name="connsiteY24" fmla="*/ 3923400 h 4639018"/>
              <a:gd name="connsiteX25" fmla="*/ 599019 w 3100667"/>
              <a:gd name="connsiteY25" fmla="*/ 4408430 h 4639018"/>
              <a:gd name="connsiteX26" fmla="*/ 473578 w 3100667"/>
              <a:gd name="connsiteY26" fmla="*/ 3744051 h 4639018"/>
              <a:gd name="connsiteX27" fmla="*/ 406468 w 3100667"/>
              <a:gd name="connsiteY27" fmla="*/ 4639018 h 4639018"/>
              <a:gd name="connsiteX28" fmla="*/ 389614 w 3100667"/>
              <a:gd name="connsiteY28" fmla="*/ 4197276 h 4639018"/>
              <a:gd name="connsiteX29" fmla="*/ 310101 w 3100667"/>
              <a:gd name="connsiteY29" fmla="*/ 4284740 h 4639018"/>
              <a:gd name="connsiteX30" fmla="*/ 0 w 3100667"/>
              <a:gd name="connsiteY30" fmla="*/ 4244984 h 4639018"/>
              <a:gd name="connsiteX0" fmla="*/ 1304014 w 3100667"/>
              <a:gd name="connsiteY0" fmla="*/ 3195411 h 4639018"/>
              <a:gd name="connsiteX1" fmla="*/ 1170592 w 3100667"/>
              <a:gd name="connsiteY1" fmla="*/ 2776663 h 4639018"/>
              <a:gd name="connsiteX2" fmla="*/ 460285 w 3100667"/>
              <a:gd name="connsiteY2" fmla="*/ 2738656 h 4639018"/>
              <a:gd name="connsiteX3" fmla="*/ 481530 w 3100667"/>
              <a:gd name="connsiteY3" fmla="*/ 2352603 h 4639018"/>
              <a:gd name="connsiteX4" fmla="*/ 389583 w 3100667"/>
              <a:gd name="connsiteY4" fmla="*/ 2240365 h 4639018"/>
              <a:gd name="connsiteX5" fmla="*/ 548609 w 3100667"/>
              <a:gd name="connsiteY5" fmla="*/ 2116736 h 4639018"/>
              <a:gd name="connsiteX6" fmla="*/ 353419 w 3100667"/>
              <a:gd name="connsiteY6" fmla="*/ 2042534 h 4639018"/>
              <a:gd name="connsiteX7" fmla="*/ 460285 w 3100667"/>
              <a:gd name="connsiteY7" fmla="*/ 1837519 h 4639018"/>
              <a:gd name="connsiteX8" fmla="*/ 189081 w 3100667"/>
              <a:gd name="connsiteY8" fmla="*/ 1706738 h 4639018"/>
              <a:gd name="connsiteX9" fmla="*/ 555701 w 3100667"/>
              <a:gd name="connsiteY9" fmla="*/ 1249123 h 4639018"/>
              <a:gd name="connsiteX10" fmla="*/ 1036279 w 3100667"/>
              <a:gd name="connsiteY10" fmla="*/ 173026 h 4639018"/>
              <a:gd name="connsiteX11" fmla="*/ 2265200 w 3100667"/>
              <a:gd name="connsiteY11" fmla="*/ 84702 h 4639018"/>
              <a:gd name="connsiteX12" fmla="*/ 3097509 w 3100667"/>
              <a:gd name="connsiteY12" fmla="*/ 1366611 h 4639018"/>
              <a:gd name="connsiteX13" fmla="*/ 2520563 w 3100667"/>
              <a:gd name="connsiteY13" fmla="*/ 2335750 h 4639018"/>
              <a:gd name="connsiteX14" fmla="*/ 2460914 w 3100667"/>
              <a:gd name="connsiteY14" fmla="*/ 3127719 h 4639018"/>
              <a:gd name="connsiteX15" fmla="*/ 1312027 w 3100667"/>
              <a:gd name="connsiteY15" fmla="*/ 3373226 h 4639018"/>
              <a:gd name="connsiteX16" fmla="*/ 2474576 w 3100667"/>
              <a:gd name="connsiteY16" fmla="*/ 3394378 h 4639018"/>
              <a:gd name="connsiteX17" fmla="*/ 1346410 w 3100667"/>
              <a:gd name="connsiteY17" fmla="*/ 3665551 h 4639018"/>
              <a:gd name="connsiteX18" fmla="*/ 2468465 w 3100667"/>
              <a:gd name="connsiteY18" fmla="*/ 3664691 h 4639018"/>
              <a:gd name="connsiteX19" fmla="*/ 1435717 w 3100667"/>
              <a:gd name="connsiteY19" fmla="*/ 3901450 h 4639018"/>
              <a:gd name="connsiteX20" fmla="*/ 2411056 w 3100667"/>
              <a:gd name="connsiteY20" fmla="*/ 3963188 h 4639018"/>
              <a:gd name="connsiteX21" fmla="*/ 1548939 w 3100667"/>
              <a:gd name="connsiteY21" fmla="*/ 4107326 h 4639018"/>
              <a:gd name="connsiteX22" fmla="*/ 2384378 w 3100667"/>
              <a:gd name="connsiteY22" fmla="*/ 4290910 h 4639018"/>
              <a:gd name="connsiteX23" fmla="*/ 731520 w 3100667"/>
              <a:gd name="connsiteY23" fmla="*/ 4308594 h 4639018"/>
              <a:gd name="connsiteX24" fmla="*/ 682001 w 3100667"/>
              <a:gd name="connsiteY24" fmla="*/ 3923400 h 4639018"/>
              <a:gd name="connsiteX25" fmla="*/ 599019 w 3100667"/>
              <a:gd name="connsiteY25" fmla="*/ 4408430 h 4639018"/>
              <a:gd name="connsiteX26" fmla="*/ 473578 w 3100667"/>
              <a:gd name="connsiteY26" fmla="*/ 3744051 h 4639018"/>
              <a:gd name="connsiteX27" fmla="*/ 406468 w 3100667"/>
              <a:gd name="connsiteY27" fmla="*/ 4639018 h 4639018"/>
              <a:gd name="connsiteX28" fmla="*/ 389614 w 3100667"/>
              <a:gd name="connsiteY28" fmla="*/ 4197276 h 4639018"/>
              <a:gd name="connsiteX29" fmla="*/ 310101 w 3100667"/>
              <a:gd name="connsiteY29" fmla="*/ 4284740 h 4639018"/>
              <a:gd name="connsiteX30" fmla="*/ 0 w 3100667"/>
              <a:gd name="connsiteY30" fmla="*/ 4244984 h 4639018"/>
              <a:gd name="connsiteX0" fmla="*/ 1304014 w 3100667"/>
              <a:gd name="connsiteY0" fmla="*/ 3195411 h 4639018"/>
              <a:gd name="connsiteX1" fmla="*/ 1170592 w 3100667"/>
              <a:gd name="connsiteY1" fmla="*/ 2776663 h 4639018"/>
              <a:gd name="connsiteX2" fmla="*/ 460285 w 3100667"/>
              <a:gd name="connsiteY2" fmla="*/ 2738656 h 4639018"/>
              <a:gd name="connsiteX3" fmla="*/ 481530 w 3100667"/>
              <a:gd name="connsiteY3" fmla="*/ 2352603 h 4639018"/>
              <a:gd name="connsiteX4" fmla="*/ 389583 w 3100667"/>
              <a:gd name="connsiteY4" fmla="*/ 2240365 h 4639018"/>
              <a:gd name="connsiteX5" fmla="*/ 548609 w 3100667"/>
              <a:gd name="connsiteY5" fmla="*/ 2116736 h 4639018"/>
              <a:gd name="connsiteX6" fmla="*/ 353419 w 3100667"/>
              <a:gd name="connsiteY6" fmla="*/ 2042534 h 4639018"/>
              <a:gd name="connsiteX7" fmla="*/ 460285 w 3100667"/>
              <a:gd name="connsiteY7" fmla="*/ 1837519 h 4639018"/>
              <a:gd name="connsiteX8" fmla="*/ 189081 w 3100667"/>
              <a:gd name="connsiteY8" fmla="*/ 1706738 h 4639018"/>
              <a:gd name="connsiteX9" fmla="*/ 555701 w 3100667"/>
              <a:gd name="connsiteY9" fmla="*/ 1249123 h 4639018"/>
              <a:gd name="connsiteX10" fmla="*/ 1036279 w 3100667"/>
              <a:gd name="connsiteY10" fmla="*/ 173026 h 4639018"/>
              <a:gd name="connsiteX11" fmla="*/ 2265200 w 3100667"/>
              <a:gd name="connsiteY11" fmla="*/ 84702 h 4639018"/>
              <a:gd name="connsiteX12" fmla="*/ 3097509 w 3100667"/>
              <a:gd name="connsiteY12" fmla="*/ 1366611 h 4639018"/>
              <a:gd name="connsiteX13" fmla="*/ 2520563 w 3100667"/>
              <a:gd name="connsiteY13" fmla="*/ 2335750 h 4639018"/>
              <a:gd name="connsiteX14" fmla="*/ 2460914 w 3100667"/>
              <a:gd name="connsiteY14" fmla="*/ 3127719 h 4639018"/>
              <a:gd name="connsiteX15" fmla="*/ 1312027 w 3100667"/>
              <a:gd name="connsiteY15" fmla="*/ 3373226 h 4639018"/>
              <a:gd name="connsiteX16" fmla="*/ 2474576 w 3100667"/>
              <a:gd name="connsiteY16" fmla="*/ 3394378 h 4639018"/>
              <a:gd name="connsiteX17" fmla="*/ 1346410 w 3100667"/>
              <a:gd name="connsiteY17" fmla="*/ 3665551 h 4639018"/>
              <a:gd name="connsiteX18" fmla="*/ 2468465 w 3100667"/>
              <a:gd name="connsiteY18" fmla="*/ 3664691 h 4639018"/>
              <a:gd name="connsiteX19" fmla="*/ 1435717 w 3100667"/>
              <a:gd name="connsiteY19" fmla="*/ 3901450 h 4639018"/>
              <a:gd name="connsiteX20" fmla="*/ 2411056 w 3100667"/>
              <a:gd name="connsiteY20" fmla="*/ 3963188 h 4639018"/>
              <a:gd name="connsiteX21" fmla="*/ 1548939 w 3100667"/>
              <a:gd name="connsiteY21" fmla="*/ 4107326 h 4639018"/>
              <a:gd name="connsiteX22" fmla="*/ 2384378 w 3100667"/>
              <a:gd name="connsiteY22" fmla="*/ 4290910 h 4639018"/>
              <a:gd name="connsiteX23" fmla="*/ 731520 w 3100667"/>
              <a:gd name="connsiteY23" fmla="*/ 4308594 h 4639018"/>
              <a:gd name="connsiteX24" fmla="*/ 682001 w 3100667"/>
              <a:gd name="connsiteY24" fmla="*/ 3923400 h 4639018"/>
              <a:gd name="connsiteX25" fmla="*/ 599019 w 3100667"/>
              <a:gd name="connsiteY25" fmla="*/ 4408430 h 4639018"/>
              <a:gd name="connsiteX26" fmla="*/ 473578 w 3100667"/>
              <a:gd name="connsiteY26" fmla="*/ 3744051 h 4639018"/>
              <a:gd name="connsiteX27" fmla="*/ 406468 w 3100667"/>
              <a:gd name="connsiteY27" fmla="*/ 4639018 h 4639018"/>
              <a:gd name="connsiteX28" fmla="*/ 389614 w 3100667"/>
              <a:gd name="connsiteY28" fmla="*/ 4197276 h 4639018"/>
              <a:gd name="connsiteX29" fmla="*/ 310101 w 3100667"/>
              <a:gd name="connsiteY29" fmla="*/ 4284740 h 4639018"/>
              <a:gd name="connsiteX30" fmla="*/ 0 w 3100667"/>
              <a:gd name="connsiteY30" fmla="*/ 4244984 h 4639018"/>
              <a:gd name="connsiteX0" fmla="*/ 1304014 w 3100667"/>
              <a:gd name="connsiteY0" fmla="*/ 3195411 h 4639018"/>
              <a:gd name="connsiteX1" fmla="*/ 1170592 w 3100667"/>
              <a:gd name="connsiteY1" fmla="*/ 2776663 h 4639018"/>
              <a:gd name="connsiteX2" fmla="*/ 460285 w 3100667"/>
              <a:gd name="connsiteY2" fmla="*/ 2738656 h 4639018"/>
              <a:gd name="connsiteX3" fmla="*/ 481530 w 3100667"/>
              <a:gd name="connsiteY3" fmla="*/ 2352603 h 4639018"/>
              <a:gd name="connsiteX4" fmla="*/ 389583 w 3100667"/>
              <a:gd name="connsiteY4" fmla="*/ 2240365 h 4639018"/>
              <a:gd name="connsiteX5" fmla="*/ 548609 w 3100667"/>
              <a:gd name="connsiteY5" fmla="*/ 2116736 h 4639018"/>
              <a:gd name="connsiteX6" fmla="*/ 353419 w 3100667"/>
              <a:gd name="connsiteY6" fmla="*/ 2042534 h 4639018"/>
              <a:gd name="connsiteX7" fmla="*/ 460285 w 3100667"/>
              <a:gd name="connsiteY7" fmla="*/ 1837519 h 4639018"/>
              <a:gd name="connsiteX8" fmla="*/ 189081 w 3100667"/>
              <a:gd name="connsiteY8" fmla="*/ 1706738 h 4639018"/>
              <a:gd name="connsiteX9" fmla="*/ 555701 w 3100667"/>
              <a:gd name="connsiteY9" fmla="*/ 1249123 h 4639018"/>
              <a:gd name="connsiteX10" fmla="*/ 1036279 w 3100667"/>
              <a:gd name="connsiteY10" fmla="*/ 173026 h 4639018"/>
              <a:gd name="connsiteX11" fmla="*/ 2265200 w 3100667"/>
              <a:gd name="connsiteY11" fmla="*/ 84702 h 4639018"/>
              <a:gd name="connsiteX12" fmla="*/ 3097509 w 3100667"/>
              <a:gd name="connsiteY12" fmla="*/ 1366611 h 4639018"/>
              <a:gd name="connsiteX13" fmla="*/ 2520563 w 3100667"/>
              <a:gd name="connsiteY13" fmla="*/ 2335750 h 4639018"/>
              <a:gd name="connsiteX14" fmla="*/ 2460914 w 3100667"/>
              <a:gd name="connsiteY14" fmla="*/ 3127719 h 4639018"/>
              <a:gd name="connsiteX15" fmla="*/ 1312027 w 3100667"/>
              <a:gd name="connsiteY15" fmla="*/ 3373226 h 4639018"/>
              <a:gd name="connsiteX16" fmla="*/ 2474576 w 3100667"/>
              <a:gd name="connsiteY16" fmla="*/ 3394378 h 4639018"/>
              <a:gd name="connsiteX17" fmla="*/ 1346410 w 3100667"/>
              <a:gd name="connsiteY17" fmla="*/ 3665551 h 4639018"/>
              <a:gd name="connsiteX18" fmla="*/ 2468465 w 3100667"/>
              <a:gd name="connsiteY18" fmla="*/ 3664691 h 4639018"/>
              <a:gd name="connsiteX19" fmla="*/ 1435717 w 3100667"/>
              <a:gd name="connsiteY19" fmla="*/ 3901450 h 4639018"/>
              <a:gd name="connsiteX20" fmla="*/ 2411056 w 3100667"/>
              <a:gd name="connsiteY20" fmla="*/ 3963188 h 4639018"/>
              <a:gd name="connsiteX21" fmla="*/ 1548939 w 3100667"/>
              <a:gd name="connsiteY21" fmla="*/ 4107326 h 4639018"/>
              <a:gd name="connsiteX22" fmla="*/ 2384378 w 3100667"/>
              <a:gd name="connsiteY22" fmla="*/ 4290910 h 4639018"/>
              <a:gd name="connsiteX23" fmla="*/ 731520 w 3100667"/>
              <a:gd name="connsiteY23" fmla="*/ 4308594 h 4639018"/>
              <a:gd name="connsiteX24" fmla="*/ 682001 w 3100667"/>
              <a:gd name="connsiteY24" fmla="*/ 3923400 h 4639018"/>
              <a:gd name="connsiteX25" fmla="*/ 599019 w 3100667"/>
              <a:gd name="connsiteY25" fmla="*/ 4408430 h 4639018"/>
              <a:gd name="connsiteX26" fmla="*/ 473578 w 3100667"/>
              <a:gd name="connsiteY26" fmla="*/ 3744051 h 4639018"/>
              <a:gd name="connsiteX27" fmla="*/ 406468 w 3100667"/>
              <a:gd name="connsiteY27" fmla="*/ 4639018 h 4639018"/>
              <a:gd name="connsiteX28" fmla="*/ 308413 w 3100667"/>
              <a:gd name="connsiteY28" fmla="*/ 4190215 h 4639018"/>
              <a:gd name="connsiteX29" fmla="*/ 310101 w 3100667"/>
              <a:gd name="connsiteY29" fmla="*/ 4284740 h 4639018"/>
              <a:gd name="connsiteX30" fmla="*/ 0 w 3100667"/>
              <a:gd name="connsiteY30" fmla="*/ 4244984 h 4639018"/>
              <a:gd name="connsiteX0" fmla="*/ 1304014 w 3100667"/>
              <a:gd name="connsiteY0" fmla="*/ 3195411 h 4631957"/>
              <a:gd name="connsiteX1" fmla="*/ 1170592 w 3100667"/>
              <a:gd name="connsiteY1" fmla="*/ 2776663 h 4631957"/>
              <a:gd name="connsiteX2" fmla="*/ 460285 w 3100667"/>
              <a:gd name="connsiteY2" fmla="*/ 2738656 h 4631957"/>
              <a:gd name="connsiteX3" fmla="*/ 481530 w 3100667"/>
              <a:gd name="connsiteY3" fmla="*/ 2352603 h 4631957"/>
              <a:gd name="connsiteX4" fmla="*/ 389583 w 3100667"/>
              <a:gd name="connsiteY4" fmla="*/ 2240365 h 4631957"/>
              <a:gd name="connsiteX5" fmla="*/ 548609 w 3100667"/>
              <a:gd name="connsiteY5" fmla="*/ 2116736 h 4631957"/>
              <a:gd name="connsiteX6" fmla="*/ 353419 w 3100667"/>
              <a:gd name="connsiteY6" fmla="*/ 2042534 h 4631957"/>
              <a:gd name="connsiteX7" fmla="*/ 460285 w 3100667"/>
              <a:gd name="connsiteY7" fmla="*/ 1837519 h 4631957"/>
              <a:gd name="connsiteX8" fmla="*/ 189081 w 3100667"/>
              <a:gd name="connsiteY8" fmla="*/ 1706738 h 4631957"/>
              <a:gd name="connsiteX9" fmla="*/ 555701 w 3100667"/>
              <a:gd name="connsiteY9" fmla="*/ 1249123 h 4631957"/>
              <a:gd name="connsiteX10" fmla="*/ 1036279 w 3100667"/>
              <a:gd name="connsiteY10" fmla="*/ 173026 h 4631957"/>
              <a:gd name="connsiteX11" fmla="*/ 2265200 w 3100667"/>
              <a:gd name="connsiteY11" fmla="*/ 84702 h 4631957"/>
              <a:gd name="connsiteX12" fmla="*/ 3097509 w 3100667"/>
              <a:gd name="connsiteY12" fmla="*/ 1366611 h 4631957"/>
              <a:gd name="connsiteX13" fmla="*/ 2520563 w 3100667"/>
              <a:gd name="connsiteY13" fmla="*/ 2335750 h 4631957"/>
              <a:gd name="connsiteX14" fmla="*/ 2460914 w 3100667"/>
              <a:gd name="connsiteY14" fmla="*/ 3127719 h 4631957"/>
              <a:gd name="connsiteX15" fmla="*/ 1312027 w 3100667"/>
              <a:gd name="connsiteY15" fmla="*/ 3373226 h 4631957"/>
              <a:gd name="connsiteX16" fmla="*/ 2474576 w 3100667"/>
              <a:gd name="connsiteY16" fmla="*/ 3394378 h 4631957"/>
              <a:gd name="connsiteX17" fmla="*/ 1346410 w 3100667"/>
              <a:gd name="connsiteY17" fmla="*/ 3665551 h 4631957"/>
              <a:gd name="connsiteX18" fmla="*/ 2468465 w 3100667"/>
              <a:gd name="connsiteY18" fmla="*/ 3664691 h 4631957"/>
              <a:gd name="connsiteX19" fmla="*/ 1435717 w 3100667"/>
              <a:gd name="connsiteY19" fmla="*/ 3901450 h 4631957"/>
              <a:gd name="connsiteX20" fmla="*/ 2411056 w 3100667"/>
              <a:gd name="connsiteY20" fmla="*/ 3963188 h 4631957"/>
              <a:gd name="connsiteX21" fmla="*/ 1548939 w 3100667"/>
              <a:gd name="connsiteY21" fmla="*/ 4107326 h 4631957"/>
              <a:gd name="connsiteX22" fmla="*/ 2384378 w 3100667"/>
              <a:gd name="connsiteY22" fmla="*/ 4290910 h 4631957"/>
              <a:gd name="connsiteX23" fmla="*/ 731520 w 3100667"/>
              <a:gd name="connsiteY23" fmla="*/ 4308594 h 4631957"/>
              <a:gd name="connsiteX24" fmla="*/ 682001 w 3100667"/>
              <a:gd name="connsiteY24" fmla="*/ 3923400 h 4631957"/>
              <a:gd name="connsiteX25" fmla="*/ 599019 w 3100667"/>
              <a:gd name="connsiteY25" fmla="*/ 4408430 h 4631957"/>
              <a:gd name="connsiteX26" fmla="*/ 473578 w 3100667"/>
              <a:gd name="connsiteY26" fmla="*/ 3744051 h 4631957"/>
              <a:gd name="connsiteX27" fmla="*/ 420590 w 3100667"/>
              <a:gd name="connsiteY27" fmla="*/ 4631957 h 4631957"/>
              <a:gd name="connsiteX28" fmla="*/ 308413 w 3100667"/>
              <a:gd name="connsiteY28" fmla="*/ 4190215 h 4631957"/>
              <a:gd name="connsiteX29" fmla="*/ 310101 w 3100667"/>
              <a:gd name="connsiteY29" fmla="*/ 4284740 h 4631957"/>
              <a:gd name="connsiteX30" fmla="*/ 0 w 3100667"/>
              <a:gd name="connsiteY30" fmla="*/ 4244984 h 4631957"/>
              <a:gd name="connsiteX0" fmla="*/ 1304014 w 3100667"/>
              <a:gd name="connsiteY0" fmla="*/ 3195411 h 4631957"/>
              <a:gd name="connsiteX1" fmla="*/ 1170592 w 3100667"/>
              <a:gd name="connsiteY1" fmla="*/ 2776663 h 4631957"/>
              <a:gd name="connsiteX2" fmla="*/ 460285 w 3100667"/>
              <a:gd name="connsiteY2" fmla="*/ 2738656 h 4631957"/>
              <a:gd name="connsiteX3" fmla="*/ 481530 w 3100667"/>
              <a:gd name="connsiteY3" fmla="*/ 2352603 h 4631957"/>
              <a:gd name="connsiteX4" fmla="*/ 389583 w 3100667"/>
              <a:gd name="connsiteY4" fmla="*/ 2240365 h 4631957"/>
              <a:gd name="connsiteX5" fmla="*/ 548609 w 3100667"/>
              <a:gd name="connsiteY5" fmla="*/ 2116736 h 4631957"/>
              <a:gd name="connsiteX6" fmla="*/ 353419 w 3100667"/>
              <a:gd name="connsiteY6" fmla="*/ 2042534 h 4631957"/>
              <a:gd name="connsiteX7" fmla="*/ 460285 w 3100667"/>
              <a:gd name="connsiteY7" fmla="*/ 1837519 h 4631957"/>
              <a:gd name="connsiteX8" fmla="*/ 189081 w 3100667"/>
              <a:gd name="connsiteY8" fmla="*/ 1706738 h 4631957"/>
              <a:gd name="connsiteX9" fmla="*/ 555701 w 3100667"/>
              <a:gd name="connsiteY9" fmla="*/ 1249123 h 4631957"/>
              <a:gd name="connsiteX10" fmla="*/ 1036279 w 3100667"/>
              <a:gd name="connsiteY10" fmla="*/ 173026 h 4631957"/>
              <a:gd name="connsiteX11" fmla="*/ 2265200 w 3100667"/>
              <a:gd name="connsiteY11" fmla="*/ 84702 h 4631957"/>
              <a:gd name="connsiteX12" fmla="*/ 3097509 w 3100667"/>
              <a:gd name="connsiteY12" fmla="*/ 1366611 h 4631957"/>
              <a:gd name="connsiteX13" fmla="*/ 2520563 w 3100667"/>
              <a:gd name="connsiteY13" fmla="*/ 2335750 h 4631957"/>
              <a:gd name="connsiteX14" fmla="*/ 2460914 w 3100667"/>
              <a:gd name="connsiteY14" fmla="*/ 3127719 h 4631957"/>
              <a:gd name="connsiteX15" fmla="*/ 1312027 w 3100667"/>
              <a:gd name="connsiteY15" fmla="*/ 3373226 h 4631957"/>
              <a:gd name="connsiteX16" fmla="*/ 2474576 w 3100667"/>
              <a:gd name="connsiteY16" fmla="*/ 3394378 h 4631957"/>
              <a:gd name="connsiteX17" fmla="*/ 1346410 w 3100667"/>
              <a:gd name="connsiteY17" fmla="*/ 3665551 h 4631957"/>
              <a:gd name="connsiteX18" fmla="*/ 2468465 w 3100667"/>
              <a:gd name="connsiteY18" fmla="*/ 3664691 h 4631957"/>
              <a:gd name="connsiteX19" fmla="*/ 1435717 w 3100667"/>
              <a:gd name="connsiteY19" fmla="*/ 3901450 h 4631957"/>
              <a:gd name="connsiteX20" fmla="*/ 2411056 w 3100667"/>
              <a:gd name="connsiteY20" fmla="*/ 3963188 h 4631957"/>
              <a:gd name="connsiteX21" fmla="*/ 1548939 w 3100667"/>
              <a:gd name="connsiteY21" fmla="*/ 4107326 h 4631957"/>
              <a:gd name="connsiteX22" fmla="*/ 2384378 w 3100667"/>
              <a:gd name="connsiteY22" fmla="*/ 4290910 h 4631957"/>
              <a:gd name="connsiteX23" fmla="*/ 731520 w 3100667"/>
              <a:gd name="connsiteY23" fmla="*/ 4308594 h 4631957"/>
              <a:gd name="connsiteX24" fmla="*/ 682001 w 3100667"/>
              <a:gd name="connsiteY24" fmla="*/ 3923400 h 4631957"/>
              <a:gd name="connsiteX25" fmla="*/ 599019 w 3100667"/>
              <a:gd name="connsiteY25" fmla="*/ 4408430 h 4631957"/>
              <a:gd name="connsiteX26" fmla="*/ 473578 w 3100667"/>
              <a:gd name="connsiteY26" fmla="*/ 3744051 h 4631957"/>
              <a:gd name="connsiteX27" fmla="*/ 420590 w 3100667"/>
              <a:gd name="connsiteY27" fmla="*/ 4631957 h 4631957"/>
              <a:gd name="connsiteX28" fmla="*/ 326066 w 3100667"/>
              <a:gd name="connsiteY28" fmla="*/ 4183154 h 4631957"/>
              <a:gd name="connsiteX29" fmla="*/ 310101 w 3100667"/>
              <a:gd name="connsiteY29" fmla="*/ 4284740 h 4631957"/>
              <a:gd name="connsiteX30" fmla="*/ 0 w 3100667"/>
              <a:gd name="connsiteY30" fmla="*/ 4244984 h 4631957"/>
              <a:gd name="connsiteX0" fmla="*/ 1304014 w 3100667"/>
              <a:gd name="connsiteY0" fmla="*/ 3195411 h 4631957"/>
              <a:gd name="connsiteX1" fmla="*/ 1170592 w 3100667"/>
              <a:gd name="connsiteY1" fmla="*/ 2776663 h 4631957"/>
              <a:gd name="connsiteX2" fmla="*/ 460285 w 3100667"/>
              <a:gd name="connsiteY2" fmla="*/ 2738656 h 4631957"/>
              <a:gd name="connsiteX3" fmla="*/ 481530 w 3100667"/>
              <a:gd name="connsiteY3" fmla="*/ 2352603 h 4631957"/>
              <a:gd name="connsiteX4" fmla="*/ 389583 w 3100667"/>
              <a:gd name="connsiteY4" fmla="*/ 2240365 h 4631957"/>
              <a:gd name="connsiteX5" fmla="*/ 548609 w 3100667"/>
              <a:gd name="connsiteY5" fmla="*/ 2116736 h 4631957"/>
              <a:gd name="connsiteX6" fmla="*/ 353419 w 3100667"/>
              <a:gd name="connsiteY6" fmla="*/ 2042534 h 4631957"/>
              <a:gd name="connsiteX7" fmla="*/ 460285 w 3100667"/>
              <a:gd name="connsiteY7" fmla="*/ 1837519 h 4631957"/>
              <a:gd name="connsiteX8" fmla="*/ 189081 w 3100667"/>
              <a:gd name="connsiteY8" fmla="*/ 1706738 h 4631957"/>
              <a:gd name="connsiteX9" fmla="*/ 555701 w 3100667"/>
              <a:gd name="connsiteY9" fmla="*/ 1249123 h 4631957"/>
              <a:gd name="connsiteX10" fmla="*/ 1036279 w 3100667"/>
              <a:gd name="connsiteY10" fmla="*/ 173026 h 4631957"/>
              <a:gd name="connsiteX11" fmla="*/ 2265200 w 3100667"/>
              <a:gd name="connsiteY11" fmla="*/ 84702 h 4631957"/>
              <a:gd name="connsiteX12" fmla="*/ 3097509 w 3100667"/>
              <a:gd name="connsiteY12" fmla="*/ 1366611 h 4631957"/>
              <a:gd name="connsiteX13" fmla="*/ 2520563 w 3100667"/>
              <a:gd name="connsiteY13" fmla="*/ 2335750 h 4631957"/>
              <a:gd name="connsiteX14" fmla="*/ 2460914 w 3100667"/>
              <a:gd name="connsiteY14" fmla="*/ 3127719 h 4631957"/>
              <a:gd name="connsiteX15" fmla="*/ 1312027 w 3100667"/>
              <a:gd name="connsiteY15" fmla="*/ 3373226 h 4631957"/>
              <a:gd name="connsiteX16" fmla="*/ 2474576 w 3100667"/>
              <a:gd name="connsiteY16" fmla="*/ 3394378 h 4631957"/>
              <a:gd name="connsiteX17" fmla="*/ 1346410 w 3100667"/>
              <a:gd name="connsiteY17" fmla="*/ 3665551 h 4631957"/>
              <a:gd name="connsiteX18" fmla="*/ 2468465 w 3100667"/>
              <a:gd name="connsiteY18" fmla="*/ 3664691 h 4631957"/>
              <a:gd name="connsiteX19" fmla="*/ 1435717 w 3100667"/>
              <a:gd name="connsiteY19" fmla="*/ 3901450 h 4631957"/>
              <a:gd name="connsiteX20" fmla="*/ 2411056 w 3100667"/>
              <a:gd name="connsiteY20" fmla="*/ 3963188 h 4631957"/>
              <a:gd name="connsiteX21" fmla="*/ 1548939 w 3100667"/>
              <a:gd name="connsiteY21" fmla="*/ 4107326 h 4631957"/>
              <a:gd name="connsiteX22" fmla="*/ 2384378 w 3100667"/>
              <a:gd name="connsiteY22" fmla="*/ 4290910 h 4631957"/>
              <a:gd name="connsiteX23" fmla="*/ 731520 w 3100667"/>
              <a:gd name="connsiteY23" fmla="*/ 4308594 h 4631957"/>
              <a:gd name="connsiteX24" fmla="*/ 682001 w 3100667"/>
              <a:gd name="connsiteY24" fmla="*/ 3923400 h 4631957"/>
              <a:gd name="connsiteX25" fmla="*/ 599019 w 3100667"/>
              <a:gd name="connsiteY25" fmla="*/ 4408430 h 4631957"/>
              <a:gd name="connsiteX26" fmla="*/ 473578 w 3100667"/>
              <a:gd name="connsiteY26" fmla="*/ 3744051 h 4631957"/>
              <a:gd name="connsiteX27" fmla="*/ 420590 w 3100667"/>
              <a:gd name="connsiteY27" fmla="*/ 4631957 h 4631957"/>
              <a:gd name="connsiteX28" fmla="*/ 326066 w 3100667"/>
              <a:gd name="connsiteY28" fmla="*/ 4183154 h 4631957"/>
              <a:gd name="connsiteX29" fmla="*/ 232430 w 3100667"/>
              <a:gd name="connsiteY29" fmla="*/ 4334167 h 4631957"/>
              <a:gd name="connsiteX30" fmla="*/ 0 w 3100667"/>
              <a:gd name="connsiteY30" fmla="*/ 4244984 h 4631957"/>
              <a:gd name="connsiteX0" fmla="*/ 1304014 w 3100667"/>
              <a:gd name="connsiteY0" fmla="*/ 3195411 h 4631957"/>
              <a:gd name="connsiteX1" fmla="*/ 1170592 w 3100667"/>
              <a:gd name="connsiteY1" fmla="*/ 2776663 h 4631957"/>
              <a:gd name="connsiteX2" fmla="*/ 460285 w 3100667"/>
              <a:gd name="connsiteY2" fmla="*/ 2738656 h 4631957"/>
              <a:gd name="connsiteX3" fmla="*/ 481530 w 3100667"/>
              <a:gd name="connsiteY3" fmla="*/ 2352603 h 4631957"/>
              <a:gd name="connsiteX4" fmla="*/ 389583 w 3100667"/>
              <a:gd name="connsiteY4" fmla="*/ 2240365 h 4631957"/>
              <a:gd name="connsiteX5" fmla="*/ 548609 w 3100667"/>
              <a:gd name="connsiteY5" fmla="*/ 2116736 h 4631957"/>
              <a:gd name="connsiteX6" fmla="*/ 353419 w 3100667"/>
              <a:gd name="connsiteY6" fmla="*/ 2042534 h 4631957"/>
              <a:gd name="connsiteX7" fmla="*/ 460285 w 3100667"/>
              <a:gd name="connsiteY7" fmla="*/ 1837519 h 4631957"/>
              <a:gd name="connsiteX8" fmla="*/ 189081 w 3100667"/>
              <a:gd name="connsiteY8" fmla="*/ 1706738 h 4631957"/>
              <a:gd name="connsiteX9" fmla="*/ 555701 w 3100667"/>
              <a:gd name="connsiteY9" fmla="*/ 1249123 h 4631957"/>
              <a:gd name="connsiteX10" fmla="*/ 1036279 w 3100667"/>
              <a:gd name="connsiteY10" fmla="*/ 173026 h 4631957"/>
              <a:gd name="connsiteX11" fmla="*/ 2265200 w 3100667"/>
              <a:gd name="connsiteY11" fmla="*/ 84702 h 4631957"/>
              <a:gd name="connsiteX12" fmla="*/ 3097509 w 3100667"/>
              <a:gd name="connsiteY12" fmla="*/ 1366611 h 4631957"/>
              <a:gd name="connsiteX13" fmla="*/ 2520563 w 3100667"/>
              <a:gd name="connsiteY13" fmla="*/ 2335750 h 4631957"/>
              <a:gd name="connsiteX14" fmla="*/ 2460914 w 3100667"/>
              <a:gd name="connsiteY14" fmla="*/ 3127719 h 4631957"/>
              <a:gd name="connsiteX15" fmla="*/ 1312027 w 3100667"/>
              <a:gd name="connsiteY15" fmla="*/ 3373226 h 4631957"/>
              <a:gd name="connsiteX16" fmla="*/ 2474576 w 3100667"/>
              <a:gd name="connsiteY16" fmla="*/ 3394378 h 4631957"/>
              <a:gd name="connsiteX17" fmla="*/ 1346410 w 3100667"/>
              <a:gd name="connsiteY17" fmla="*/ 3665551 h 4631957"/>
              <a:gd name="connsiteX18" fmla="*/ 2468465 w 3100667"/>
              <a:gd name="connsiteY18" fmla="*/ 3664691 h 4631957"/>
              <a:gd name="connsiteX19" fmla="*/ 1435717 w 3100667"/>
              <a:gd name="connsiteY19" fmla="*/ 3901450 h 4631957"/>
              <a:gd name="connsiteX20" fmla="*/ 2411056 w 3100667"/>
              <a:gd name="connsiteY20" fmla="*/ 3963188 h 4631957"/>
              <a:gd name="connsiteX21" fmla="*/ 1548939 w 3100667"/>
              <a:gd name="connsiteY21" fmla="*/ 4107326 h 4631957"/>
              <a:gd name="connsiteX22" fmla="*/ 2384378 w 3100667"/>
              <a:gd name="connsiteY22" fmla="*/ 4290910 h 4631957"/>
              <a:gd name="connsiteX23" fmla="*/ 731520 w 3100667"/>
              <a:gd name="connsiteY23" fmla="*/ 4308594 h 4631957"/>
              <a:gd name="connsiteX24" fmla="*/ 682001 w 3100667"/>
              <a:gd name="connsiteY24" fmla="*/ 3923400 h 4631957"/>
              <a:gd name="connsiteX25" fmla="*/ 599019 w 3100667"/>
              <a:gd name="connsiteY25" fmla="*/ 4408430 h 4631957"/>
              <a:gd name="connsiteX26" fmla="*/ 473578 w 3100667"/>
              <a:gd name="connsiteY26" fmla="*/ 3744051 h 4631957"/>
              <a:gd name="connsiteX27" fmla="*/ 420590 w 3100667"/>
              <a:gd name="connsiteY27" fmla="*/ 4631957 h 4631957"/>
              <a:gd name="connsiteX28" fmla="*/ 336658 w 3100667"/>
              <a:gd name="connsiteY28" fmla="*/ 4176093 h 4631957"/>
              <a:gd name="connsiteX29" fmla="*/ 232430 w 3100667"/>
              <a:gd name="connsiteY29" fmla="*/ 4334167 h 4631957"/>
              <a:gd name="connsiteX30" fmla="*/ 0 w 3100667"/>
              <a:gd name="connsiteY30" fmla="*/ 4244984 h 4631957"/>
              <a:gd name="connsiteX0" fmla="*/ 1304014 w 3100667"/>
              <a:gd name="connsiteY0" fmla="*/ 3195411 h 4631957"/>
              <a:gd name="connsiteX1" fmla="*/ 1170592 w 3100667"/>
              <a:gd name="connsiteY1" fmla="*/ 2776663 h 4631957"/>
              <a:gd name="connsiteX2" fmla="*/ 460285 w 3100667"/>
              <a:gd name="connsiteY2" fmla="*/ 2738656 h 4631957"/>
              <a:gd name="connsiteX3" fmla="*/ 481530 w 3100667"/>
              <a:gd name="connsiteY3" fmla="*/ 2352603 h 4631957"/>
              <a:gd name="connsiteX4" fmla="*/ 389583 w 3100667"/>
              <a:gd name="connsiteY4" fmla="*/ 2240365 h 4631957"/>
              <a:gd name="connsiteX5" fmla="*/ 548609 w 3100667"/>
              <a:gd name="connsiteY5" fmla="*/ 2116736 h 4631957"/>
              <a:gd name="connsiteX6" fmla="*/ 353419 w 3100667"/>
              <a:gd name="connsiteY6" fmla="*/ 2042534 h 4631957"/>
              <a:gd name="connsiteX7" fmla="*/ 460285 w 3100667"/>
              <a:gd name="connsiteY7" fmla="*/ 1837519 h 4631957"/>
              <a:gd name="connsiteX8" fmla="*/ 189081 w 3100667"/>
              <a:gd name="connsiteY8" fmla="*/ 1706738 h 4631957"/>
              <a:gd name="connsiteX9" fmla="*/ 555701 w 3100667"/>
              <a:gd name="connsiteY9" fmla="*/ 1249123 h 4631957"/>
              <a:gd name="connsiteX10" fmla="*/ 1036279 w 3100667"/>
              <a:gd name="connsiteY10" fmla="*/ 173026 h 4631957"/>
              <a:gd name="connsiteX11" fmla="*/ 2265200 w 3100667"/>
              <a:gd name="connsiteY11" fmla="*/ 84702 h 4631957"/>
              <a:gd name="connsiteX12" fmla="*/ 3097509 w 3100667"/>
              <a:gd name="connsiteY12" fmla="*/ 1366611 h 4631957"/>
              <a:gd name="connsiteX13" fmla="*/ 2520563 w 3100667"/>
              <a:gd name="connsiteY13" fmla="*/ 2335750 h 4631957"/>
              <a:gd name="connsiteX14" fmla="*/ 2460914 w 3100667"/>
              <a:gd name="connsiteY14" fmla="*/ 3127719 h 4631957"/>
              <a:gd name="connsiteX15" fmla="*/ 1312027 w 3100667"/>
              <a:gd name="connsiteY15" fmla="*/ 3373226 h 4631957"/>
              <a:gd name="connsiteX16" fmla="*/ 2474576 w 3100667"/>
              <a:gd name="connsiteY16" fmla="*/ 3394378 h 4631957"/>
              <a:gd name="connsiteX17" fmla="*/ 1346410 w 3100667"/>
              <a:gd name="connsiteY17" fmla="*/ 3665551 h 4631957"/>
              <a:gd name="connsiteX18" fmla="*/ 2468465 w 3100667"/>
              <a:gd name="connsiteY18" fmla="*/ 3664691 h 4631957"/>
              <a:gd name="connsiteX19" fmla="*/ 1435717 w 3100667"/>
              <a:gd name="connsiteY19" fmla="*/ 3901450 h 4631957"/>
              <a:gd name="connsiteX20" fmla="*/ 2411056 w 3100667"/>
              <a:gd name="connsiteY20" fmla="*/ 3963188 h 4631957"/>
              <a:gd name="connsiteX21" fmla="*/ 1548939 w 3100667"/>
              <a:gd name="connsiteY21" fmla="*/ 4107326 h 4631957"/>
              <a:gd name="connsiteX22" fmla="*/ 2384378 w 3100667"/>
              <a:gd name="connsiteY22" fmla="*/ 4290910 h 4631957"/>
              <a:gd name="connsiteX23" fmla="*/ 731520 w 3100667"/>
              <a:gd name="connsiteY23" fmla="*/ 4308594 h 4631957"/>
              <a:gd name="connsiteX24" fmla="*/ 682001 w 3100667"/>
              <a:gd name="connsiteY24" fmla="*/ 3923400 h 4631957"/>
              <a:gd name="connsiteX25" fmla="*/ 599019 w 3100667"/>
              <a:gd name="connsiteY25" fmla="*/ 4408430 h 4631957"/>
              <a:gd name="connsiteX26" fmla="*/ 473578 w 3100667"/>
              <a:gd name="connsiteY26" fmla="*/ 3744051 h 4631957"/>
              <a:gd name="connsiteX27" fmla="*/ 420590 w 3100667"/>
              <a:gd name="connsiteY27" fmla="*/ 4631957 h 4631957"/>
              <a:gd name="connsiteX28" fmla="*/ 333128 w 3100667"/>
              <a:gd name="connsiteY28" fmla="*/ 4109014 h 4631957"/>
              <a:gd name="connsiteX29" fmla="*/ 232430 w 3100667"/>
              <a:gd name="connsiteY29" fmla="*/ 4334167 h 4631957"/>
              <a:gd name="connsiteX30" fmla="*/ 0 w 3100667"/>
              <a:gd name="connsiteY30" fmla="*/ 4244984 h 4631957"/>
              <a:gd name="connsiteX0" fmla="*/ 1304014 w 3100667"/>
              <a:gd name="connsiteY0" fmla="*/ 3195411 h 4631957"/>
              <a:gd name="connsiteX1" fmla="*/ 1170592 w 3100667"/>
              <a:gd name="connsiteY1" fmla="*/ 2776663 h 4631957"/>
              <a:gd name="connsiteX2" fmla="*/ 460285 w 3100667"/>
              <a:gd name="connsiteY2" fmla="*/ 2738656 h 4631957"/>
              <a:gd name="connsiteX3" fmla="*/ 481530 w 3100667"/>
              <a:gd name="connsiteY3" fmla="*/ 2352603 h 4631957"/>
              <a:gd name="connsiteX4" fmla="*/ 389583 w 3100667"/>
              <a:gd name="connsiteY4" fmla="*/ 2240365 h 4631957"/>
              <a:gd name="connsiteX5" fmla="*/ 548609 w 3100667"/>
              <a:gd name="connsiteY5" fmla="*/ 2116736 h 4631957"/>
              <a:gd name="connsiteX6" fmla="*/ 353419 w 3100667"/>
              <a:gd name="connsiteY6" fmla="*/ 2042534 h 4631957"/>
              <a:gd name="connsiteX7" fmla="*/ 460285 w 3100667"/>
              <a:gd name="connsiteY7" fmla="*/ 1837519 h 4631957"/>
              <a:gd name="connsiteX8" fmla="*/ 189081 w 3100667"/>
              <a:gd name="connsiteY8" fmla="*/ 1706738 h 4631957"/>
              <a:gd name="connsiteX9" fmla="*/ 555701 w 3100667"/>
              <a:gd name="connsiteY9" fmla="*/ 1249123 h 4631957"/>
              <a:gd name="connsiteX10" fmla="*/ 1036279 w 3100667"/>
              <a:gd name="connsiteY10" fmla="*/ 173026 h 4631957"/>
              <a:gd name="connsiteX11" fmla="*/ 2265200 w 3100667"/>
              <a:gd name="connsiteY11" fmla="*/ 84702 h 4631957"/>
              <a:gd name="connsiteX12" fmla="*/ 3097509 w 3100667"/>
              <a:gd name="connsiteY12" fmla="*/ 1366611 h 4631957"/>
              <a:gd name="connsiteX13" fmla="*/ 2520563 w 3100667"/>
              <a:gd name="connsiteY13" fmla="*/ 2335750 h 4631957"/>
              <a:gd name="connsiteX14" fmla="*/ 2460914 w 3100667"/>
              <a:gd name="connsiteY14" fmla="*/ 3127719 h 4631957"/>
              <a:gd name="connsiteX15" fmla="*/ 1312027 w 3100667"/>
              <a:gd name="connsiteY15" fmla="*/ 3373226 h 4631957"/>
              <a:gd name="connsiteX16" fmla="*/ 2474576 w 3100667"/>
              <a:gd name="connsiteY16" fmla="*/ 3394378 h 4631957"/>
              <a:gd name="connsiteX17" fmla="*/ 1346410 w 3100667"/>
              <a:gd name="connsiteY17" fmla="*/ 3665551 h 4631957"/>
              <a:gd name="connsiteX18" fmla="*/ 2468465 w 3100667"/>
              <a:gd name="connsiteY18" fmla="*/ 3664691 h 4631957"/>
              <a:gd name="connsiteX19" fmla="*/ 1435717 w 3100667"/>
              <a:gd name="connsiteY19" fmla="*/ 3901450 h 4631957"/>
              <a:gd name="connsiteX20" fmla="*/ 2411056 w 3100667"/>
              <a:gd name="connsiteY20" fmla="*/ 3963188 h 4631957"/>
              <a:gd name="connsiteX21" fmla="*/ 1548939 w 3100667"/>
              <a:gd name="connsiteY21" fmla="*/ 4107326 h 4631957"/>
              <a:gd name="connsiteX22" fmla="*/ 2384378 w 3100667"/>
              <a:gd name="connsiteY22" fmla="*/ 4290910 h 4631957"/>
              <a:gd name="connsiteX23" fmla="*/ 731520 w 3100667"/>
              <a:gd name="connsiteY23" fmla="*/ 4308594 h 4631957"/>
              <a:gd name="connsiteX24" fmla="*/ 682001 w 3100667"/>
              <a:gd name="connsiteY24" fmla="*/ 3923400 h 4631957"/>
              <a:gd name="connsiteX25" fmla="*/ 599019 w 3100667"/>
              <a:gd name="connsiteY25" fmla="*/ 4408430 h 4631957"/>
              <a:gd name="connsiteX26" fmla="*/ 473578 w 3100667"/>
              <a:gd name="connsiteY26" fmla="*/ 3744051 h 4631957"/>
              <a:gd name="connsiteX27" fmla="*/ 420590 w 3100667"/>
              <a:gd name="connsiteY27" fmla="*/ 4631957 h 4631957"/>
              <a:gd name="connsiteX28" fmla="*/ 333128 w 3100667"/>
              <a:gd name="connsiteY28" fmla="*/ 4109014 h 4631957"/>
              <a:gd name="connsiteX29" fmla="*/ 267735 w 3100667"/>
              <a:gd name="connsiteY29" fmla="*/ 4323576 h 4631957"/>
              <a:gd name="connsiteX30" fmla="*/ 0 w 3100667"/>
              <a:gd name="connsiteY30" fmla="*/ 4244984 h 4631957"/>
              <a:gd name="connsiteX0" fmla="*/ 1388746 w 3185399"/>
              <a:gd name="connsiteY0" fmla="*/ 3195411 h 4631957"/>
              <a:gd name="connsiteX1" fmla="*/ 1255324 w 3185399"/>
              <a:gd name="connsiteY1" fmla="*/ 2776663 h 4631957"/>
              <a:gd name="connsiteX2" fmla="*/ 545017 w 3185399"/>
              <a:gd name="connsiteY2" fmla="*/ 2738656 h 4631957"/>
              <a:gd name="connsiteX3" fmla="*/ 566262 w 3185399"/>
              <a:gd name="connsiteY3" fmla="*/ 2352603 h 4631957"/>
              <a:gd name="connsiteX4" fmla="*/ 474315 w 3185399"/>
              <a:gd name="connsiteY4" fmla="*/ 2240365 h 4631957"/>
              <a:gd name="connsiteX5" fmla="*/ 633341 w 3185399"/>
              <a:gd name="connsiteY5" fmla="*/ 2116736 h 4631957"/>
              <a:gd name="connsiteX6" fmla="*/ 438151 w 3185399"/>
              <a:gd name="connsiteY6" fmla="*/ 2042534 h 4631957"/>
              <a:gd name="connsiteX7" fmla="*/ 545017 w 3185399"/>
              <a:gd name="connsiteY7" fmla="*/ 1837519 h 4631957"/>
              <a:gd name="connsiteX8" fmla="*/ 273813 w 3185399"/>
              <a:gd name="connsiteY8" fmla="*/ 1706738 h 4631957"/>
              <a:gd name="connsiteX9" fmla="*/ 640433 w 3185399"/>
              <a:gd name="connsiteY9" fmla="*/ 1249123 h 4631957"/>
              <a:gd name="connsiteX10" fmla="*/ 1121011 w 3185399"/>
              <a:gd name="connsiteY10" fmla="*/ 173026 h 4631957"/>
              <a:gd name="connsiteX11" fmla="*/ 2349932 w 3185399"/>
              <a:gd name="connsiteY11" fmla="*/ 84702 h 4631957"/>
              <a:gd name="connsiteX12" fmla="*/ 3182241 w 3185399"/>
              <a:gd name="connsiteY12" fmla="*/ 1366611 h 4631957"/>
              <a:gd name="connsiteX13" fmla="*/ 2605295 w 3185399"/>
              <a:gd name="connsiteY13" fmla="*/ 2335750 h 4631957"/>
              <a:gd name="connsiteX14" fmla="*/ 2545646 w 3185399"/>
              <a:gd name="connsiteY14" fmla="*/ 3127719 h 4631957"/>
              <a:gd name="connsiteX15" fmla="*/ 1396759 w 3185399"/>
              <a:gd name="connsiteY15" fmla="*/ 3373226 h 4631957"/>
              <a:gd name="connsiteX16" fmla="*/ 2559308 w 3185399"/>
              <a:gd name="connsiteY16" fmla="*/ 3394378 h 4631957"/>
              <a:gd name="connsiteX17" fmla="*/ 1431142 w 3185399"/>
              <a:gd name="connsiteY17" fmla="*/ 3665551 h 4631957"/>
              <a:gd name="connsiteX18" fmla="*/ 2553197 w 3185399"/>
              <a:gd name="connsiteY18" fmla="*/ 3664691 h 4631957"/>
              <a:gd name="connsiteX19" fmla="*/ 1520449 w 3185399"/>
              <a:gd name="connsiteY19" fmla="*/ 3901450 h 4631957"/>
              <a:gd name="connsiteX20" fmla="*/ 2495788 w 3185399"/>
              <a:gd name="connsiteY20" fmla="*/ 3963188 h 4631957"/>
              <a:gd name="connsiteX21" fmla="*/ 1633671 w 3185399"/>
              <a:gd name="connsiteY21" fmla="*/ 4107326 h 4631957"/>
              <a:gd name="connsiteX22" fmla="*/ 2469110 w 3185399"/>
              <a:gd name="connsiteY22" fmla="*/ 4290910 h 4631957"/>
              <a:gd name="connsiteX23" fmla="*/ 816252 w 3185399"/>
              <a:gd name="connsiteY23" fmla="*/ 4308594 h 4631957"/>
              <a:gd name="connsiteX24" fmla="*/ 766733 w 3185399"/>
              <a:gd name="connsiteY24" fmla="*/ 3923400 h 4631957"/>
              <a:gd name="connsiteX25" fmla="*/ 683751 w 3185399"/>
              <a:gd name="connsiteY25" fmla="*/ 4408430 h 4631957"/>
              <a:gd name="connsiteX26" fmla="*/ 558310 w 3185399"/>
              <a:gd name="connsiteY26" fmla="*/ 3744051 h 4631957"/>
              <a:gd name="connsiteX27" fmla="*/ 505322 w 3185399"/>
              <a:gd name="connsiteY27" fmla="*/ 4631957 h 4631957"/>
              <a:gd name="connsiteX28" fmla="*/ 417860 w 3185399"/>
              <a:gd name="connsiteY28" fmla="*/ 4109014 h 4631957"/>
              <a:gd name="connsiteX29" fmla="*/ 352467 w 3185399"/>
              <a:gd name="connsiteY29" fmla="*/ 4323576 h 4631957"/>
              <a:gd name="connsiteX30" fmla="*/ 0 w 3185399"/>
              <a:gd name="connsiteY30" fmla="*/ 4305002 h 4631957"/>
              <a:gd name="connsiteX0" fmla="*/ 1409929 w 3206582"/>
              <a:gd name="connsiteY0" fmla="*/ 3195411 h 4631957"/>
              <a:gd name="connsiteX1" fmla="*/ 1276507 w 3206582"/>
              <a:gd name="connsiteY1" fmla="*/ 2776663 h 4631957"/>
              <a:gd name="connsiteX2" fmla="*/ 566200 w 3206582"/>
              <a:gd name="connsiteY2" fmla="*/ 2738656 h 4631957"/>
              <a:gd name="connsiteX3" fmla="*/ 587445 w 3206582"/>
              <a:gd name="connsiteY3" fmla="*/ 2352603 h 4631957"/>
              <a:gd name="connsiteX4" fmla="*/ 495498 w 3206582"/>
              <a:gd name="connsiteY4" fmla="*/ 2240365 h 4631957"/>
              <a:gd name="connsiteX5" fmla="*/ 654524 w 3206582"/>
              <a:gd name="connsiteY5" fmla="*/ 2116736 h 4631957"/>
              <a:gd name="connsiteX6" fmla="*/ 459334 w 3206582"/>
              <a:gd name="connsiteY6" fmla="*/ 2042534 h 4631957"/>
              <a:gd name="connsiteX7" fmla="*/ 566200 w 3206582"/>
              <a:gd name="connsiteY7" fmla="*/ 1837519 h 4631957"/>
              <a:gd name="connsiteX8" fmla="*/ 294996 w 3206582"/>
              <a:gd name="connsiteY8" fmla="*/ 1706738 h 4631957"/>
              <a:gd name="connsiteX9" fmla="*/ 661616 w 3206582"/>
              <a:gd name="connsiteY9" fmla="*/ 1249123 h 4631957"/>
              <a:gd name="connsiteX10" fmla="*/ 1142194 w 3206582"/>
              <a:gd name="connsiteY10" fmla="*/ 173026 h 4631957"/>
              <a:gd name="connsiteX11" fmla="*/ 2371115 w 3206582"/>
              <a:gd name="connsiteY11" fmla="*/ 84702 h 4631957"/>
              <a:gd name="connsiteX12" fmla="*/ 3203424 w 3206582"/>
              <a:gd name="connsiteY12" fmla="*/ 1366611 h 4631957"/>
              <a:gd name="connsiteX13" fmla="*/ 2626478 w 3206582"/>
              <a:gd name="connsiteY13" fmla="*/ 2335750 h 4631957"/>
              <a:gd name="connsiteX14" fmla="*/ 2566829 w 3206582"/>
              <a:gd name="connsiteY14" fmla="*/ 3127719 h 4631957"/>
              <a:gd name="connsiteX15" fmla="*/ 1417942 w 3206582"/>
              <a:gd name="connsiteY15" fmla="*/ 3373226 h 4631957"/>
              <a:gd name="connsiteX16" fmla="*/ 2580491 w 3206582"/>
              <a:gd name="connsiteY16" fmla="*/ 3394378 h 4631957"/>
              <a:gd name="connsiteX17" fmla="*/ 1452325 w 3206582"/>
              <a:gd name="connsiteY17" fmla="*/ 3665551 h 4631957"/>
              <a:gd name="connsiteX18" fmla="*/ 2574380 w 3206582"/>
              <a:gd name="connsiteY18" fmla="*/ 3664691 h 4631957"/>
              <a:gd name="connsiteX19" fmla="*/ 1541632 w 3206582"/>
              <a:gd name="connsiteY19" fmla="*/ 3901450 h 4631957"/>
              <a:gd name="connsiteX20" fmla="*/ 2516971 w 3206582"/>
              <a:gd name="connsiteY20" fmla="*/ 3963188 h 4631957"/>
              <a:gd name="connsiteX21" fmla="*/ 1654854 w 3206582"/>
              <a:gd name="connsiteY21" fmla="*/ 4107326 h 4631957"/>
              <a:gd name="connsiteX22" fmla="*/ 2490293 w 3206582"/>
              <a:gd name="connsiteY22" fmla="*/ 4290910 h 4631957"/>
              <a:gd name="connsiteX23" fmla="*/ 837435 w 3206582"/>
              <a:gd name="connsiteY23" fmla="*/ 4308594 h 4631957"/>
              <a:gd name="connsiteX24" fmla="*/ 787916 w 3206582"/>
              <a:gd name="connsiteY24" fmla="*/ 3923400 h 4631957"/>
              <a:gd name="connsiteX25" fmla="*/ 704934 w 3206582"/>
              <a:gd name="connsiteY25" fmla="*/ 4408430 h 4631957"/>
              <a:gd name="connsiteX26" fmla="*/ 579493 w 3206582"/>
              <a:gd name="connsiteY26" fmla="*/ 3744051 h 4631957"/>
              <a:gd name="connsiteX27" fmla="*/ 526505 w 3206582"/>
              <a:gd name="connsiteY27" fmla="*/ 4631957 h 4631957"/>
              <a:gd name="connsiteX28" fmla="*/ 439043 w 3206582"/>
              <a:gd name="connsiteY28" fmla="*/ 4109014 h 4631957"/>
              <a:gd name="connsiteX29" fmla="*/ 373650 w 3206582"/>
              <a:gd name="connsiteY29" fmla="*/ 4323576 h 4631957"/>
              <a:gd name="connsiteX30" fmla="*/ 0 w 3206582"/>
              <a:gd name="connsiteY30" fmla="*/ 4319124 h 4631957"/>
              <a:gd name="connsiteX0" fmla="*/ 1409929 w 3206582"/>
              <a:gd name="connsiteY0" fmla="*/ 3195411 h 4631957"/>
              <a:gd name="connsiteX1" fmla="*/ 1276507 w 3206582"/>
              <a:gd name="connsiteY1" fmla="*/ 2776663 h 4631957"/>
              <a:gd name="connsiteX2" fmla="*/ 566200 w 3206582"/>
              <a:gd name="connsiteY2" fmla="*/ 2738656 h 4631957"/>
              <a:gd name="connsiteX3" fmla="*/ 587445 w 3206582"/>
              <a:gd name="connsiteY3" fmla="*/ 2352603 h 4631957"/>
              <a:gd name="connsiteX4" fmla="*/ 495498 w 3206582"/>
              <a:gd name="connsiteY4" fmla="*/ 2240365 h 4631957"/>
              <a:gd name="connsiteX5" fmla="*/ 654524 w 3206582"/>
              <a:gd name="connsiteY5" fmla="*/ 2116736 h 4631957"/>
              <a:gd name="connsiteX6" fmla="*/ 459334 w 3206582"/>
              <a:gd name="connsiteY6" fmla="*/ 2042534 h 4631957"/>
              <a:gd name="connsiteX7" fmla="*/ 566200 w 3206582"/>
              <a:gd name="connsiteY7" fmla="*/ 1837519 h 4631957"/>
              <a:gd name="connsiteX8" fmla="*/ 294996 w 3206582"/>
              <a:gd name="connsiteY8" fmla="*/ 1706738 h 4631957"/>
              <a:gd name="connsiteX9" fmla="*/ 661616 w 3206582"/>
              <a:gd name="connsiteY9" fmla="*/ 1249123 h 4631957"/>
              <a:gd name="connsiteX10" fmla="*/ 1142194 w 3206582"/>
              <a:gd name="connsiteY10" fmla="*/ 173026 h 4631957"/>
              <a:gd name="connsiteX11" fmla="*/ 2371115 w 3206582"/>
              <a:gd name="connsiteY11" fmla="*/ 84702 h 4631957"/>
              <a:gd name="connsiteX12" fmla="*/ 3203424 w 3206582"/>
              <a:gd name="connsiteY12" fmla="*/ 1366611 h 4631957"/>
              <a:gd name="connsiteX13" fmla="*/ 2626478 w 3206582"/>
              <a:gd name="connsiteY13" fmla="*/ 2335750 h 4631957"/>
              <a:gd name="connsiteX14" fmla="*/ 2566829 w 3206582"/>
              <a:gd name="connsiteY14" fmla="*/ 3127719 h 4631957"/>
              <a:gd name="connsiteX15" fmla="*/ 1417942 w 3206582"/>
              <a:gd name="connsiteY15" fmla="*/ 3373226 h 4631957"/>
              <a:gd name="connsiteX16" fmla="*/ 2580491 w 3206582"/>
              <a:gd name="connsiteY16" fmla="*/ 3394378 h 4631957"/>
              <a:gd name="connsiteX17" fmla="*/ 1452325 w 3206582"/>
              <a:gd name="connsiteY17" fmla="*/ 3665551 h 4631957"/>
              <a:gd name="connsiteX18" fmla="*/ 2574380 w 3206582"/>
              <a:gd name="connsiteY18" fmla="*/ 3664691 h 4631957"/>
              <a:gd name="connsiteX19" fmla="*/ 1541632 w 3206582"/>
              <a:gd name="connsiteY19" fmla="*/ 3901450 h 4631957"/>
              <a:gd name="connsiteX20" fmla="*/ 2516971 w 3206582"/>
              <a:gd name="connsiteY20" fmla="*/ 3963188 h 4631957"/>
              <a:gd name="connsiteX21" fmla="*/ 1654854 w 3206582"/>
              <a:gd name="connsiteY21" fmla="*/ 4107326 h 4631957"/>
              <a:gd name="connsiteX22" fmla="*/ 2490293 w 3206582"/>
              <a:gd name="connsiteY22" fmla="*/ 4290910 h 4631957"/>
              <a:gd name="connsiteX23" fmla="*/ 837435 w 3206582"/>
              <a:gd name="connsiteY23" fmla="*/ 4308594 h 4631957"/>
              <a:gd name="connsiteX24" fmla="*/ 787916 w 3206582"/>
              <a:gd name="connsiteY24" fmla="*/ 3923400 h 4631957"/>
              <a:gd name="connsiteX25" fmla="*/ 704934 w 3206582"/>
              <a:gd name="connsiteY25" fmla="*/ 4408430 h 4631957"/>
              <a:gd name="connsiteX26" fmla="*/ 579493 w 3206582"/>
              <a:gd name="connsiteY26" fmla="*/ 3744051 h 4631957"/>
              <a:gd name="connsiteX27" fmla="*/ 526505 w 3206582"/>
              <a:gd name="connsiteY27" fmla="*/ 4631957 h 4631957"/>
              <a:gd name="connsiteX28" fmla="*/ 439043 w 3206582"/>
              <a:gd name="connsiteY28" fmla="*/ 4109014 h 4631957"/>
              <a:gd name="connsiteX29" fmla="*/ 366589 w 3206582"/>
              <a:gd name="connsiteY29" fmla="*/ 4312985 h 4631957"/>
              <a:gd name="connsiteX30" fmla="*/ 0 w 3206582"/>
              <a:gd name="connsiteY30" fmla="*/ 4319124 h 4631957"/>
              <a:gd name="connsiteX0" fmla="*/ 1409929 w 3206582"/>
              <a:gd name="connsiteY0" fmla="*/ 3195411 h 4631957"/>
              <a:gd name="connsiteX1" fmla="*/ 1276507 w 3206582"/>
              <a:gd name="connsiteY1" fmla="*/ 2776663 h 4631957"/>
              <a:gd name="connsiteX2" fmla="*/ 566200 w 3206582"/>
              <a:gd name="connsiteY2" fmla="*/ 2738656 h 4631957"/>
              <a:gd name="connsiteX3" fmla="*/ 587445 w 3206582"/>
              <a:gd name="connsiteY3" fmla="*/ 2352603 h 4631957"/>
              <a:gd name="connsiteX4" fmla="*/ 495498 w 3206582"/>
              <a:gd name="connsiteY4" fmla="*/ 2240365 h 4631957"/>
              <a:gd name="connsiteX5" fmla="*/ 654524 w 3206582"/>
              <a:gd name="connsiteY5" fmla="*/ 2116736 h 4631957"/>
              <a:gd name="connsiteX6" fmla="*/ 459334 w 3206582"/>
              <a:gd name="connsiteY6" fmla="*/ 2042534 h 4631957"/>
              <a:gd name="connsiteX7" fmla="*/ 566200 w 3206582"/>
              <a:gd name="connsiteY7" fmla="*/ 1837519 h 4631957"/>
              <a:gd name="connsiteX8" fmla="*/ 294996 w 3206582"/>
              <a:gd name="connsiteY8" fmla="*/ 1706738 h 4631957"/>
              <a:gd name="connsiteX9" fmla="*/ 661616 w 3206582"/>
              <a:gd name="connsiteY9" fmla="*/ 1249123 h 4631957"/>
              <a:gd name="connsiteX10" fmla="*/ 1142194 w 3206582"/>
              <a:gd name="connsiteY10" fmla="*/ 173026 h 4631957"/>
              <a:gd name="connsiteX11" fmla="*/ 2371115 w 3206582"/>
              <a:gd name="connsiteY11" fmla="*/ 84702 h 4631957"/>
              <a:gd name="connsiteX12" fmla="*/ 3203424 w 3206582"/>
              <a:gd name="connsiteY12" fmla="*/ 1366611 h 4631957"/>
              <a:gd name="connsiteX13" fmla="*/ 2626478 w 3206582"/>
              <a:gd name="connsiteY13" fmla="*/ 2335750 h 4631957"/>
              <a:gd name="connsiteX14" fmla="*/ 2566829 w 3206582"/>
              <a:gd name="connsiteY14" fmla="*/ 3127719 h 4631957"/>
              <a:gd name="connsiteX15" fmla="*/ 1417942 w 3206582"/>
              <a:gd name="connsiteY15" fmla="*/ 3373226 h 4631957"/>
              <a:gd name="connsiteX16" fmla="*/ 2580491 w 3206582"/>
              <a:gd name="connsiteY16" fmla="*/ 3394378 h 4631957"/>
              <a:gd name="connsiteX17" fmla="*/ 1452325 w 3206582"/>
              <a:gd name="connsiteY17" fmla="*/ 3665551 h 4631957"/>
              <a:gd name="connsiteX18" fmla="*/ 2574380 w 3206582"/>
              <a:gd name="connsiteY18" fmla="*/ 3664691 h 4631957"/>
              <a:gd name="connsiteX19" fmla="*/ 1541632 w 3206582"/>
              <a:gd name="connsiteY19" fmla="*/ 3901450 h 4631957"/>
              <a:gd name="connsiteX20" fmla="*/ 2516971 w 3206582"/>
              <a:gd name="connsiteY20" fmla="*/ 3963188 h 4631957"/>
              <a:gd name="connsiteX21" fmla="*/ 1654854 w 3206582"/>
              <a:gd name="connsiteY21" fmla="*/ 4107326 h 4631957"/>
              <a:gd name="connsiteX22" fmla="*/ 2490293 w 3206582"/>
              <a:gd name="connsiteY22" fmla="*/ 4290910 h 4631957"/>
              <a:gd name="connsiteX23" fmla="*/ 837435 w 3206582"/>
              <a:gd name="connsiteY23" fmla="*/ 4308594 h 4631957"/>
              <a:gd name="connsiteX24" fmla="*/ 787916 w 3206582"/>
              <a:gd name="connsiteY24" fmla="*/ 3923400 h 4631957"/>
              <a:gd name="connsiteX25" fmla="*/ 704934 w 3206582"/>
              <a:gd name="connsiteY25" fmla="*/ 4408430 h 4631957"/>
              <a:gd name="connsiteX26" fmla="*/ 579493 w 3206582"/>
              <a:gd name="connsiteY26" fmla="*/ 3744051 h 4631957"/>
              <a:gd name="connsiteX27" fmla="*/ 526505 w 3206582"/>
              <a:gd name="connsiteY27" fmla="*/ 4631957 h 4631957"/>
              <a:gd name="connsiteX28" fmla="*/ 439043 w 3206582"/>
              <a:gd name="connsiteY28" fmla="*/ 4109014 h 4631957"/>
              <a:gd name="connsiteX29" fmla="*/ 366589 w 3206582"/>
              <a:gd name="connsiteY29" fmla="*/ 4312985 h 4631957"/>
              <a:gd name="connsiteX30" fmla="*/ 0 w 3206582"/>
              <a:gd name="connsiteY30" fmla="*/ 4319124 h 4631957"/>
              <a:gd name="connsiteX0" fmla="*/ 1409929 w 3206582"/>
              <a:gd name="connsiteY0" fmla="*/ 3195411 h 4631957"/>
              <a:gd name="connsiteX1" fmla="*/ 1276507 w 3206582"/>
              <a:gd name="connsiteY1" fmla="*/ 2776663 h 4631957"/>
              <a:gd name="connsiteX2" fmla="*/ 566200 w 3206582"/>
              <a:gd name="connsiteY2" fmla="*/ 2738656 h 4631957"/>
              <a:gd name="connsiteX3" fmla="*/ 587445 w 3206582"/>
              <a:gd name="connsiteY3" fmla="*/ 2352603 h 4631957"/>
              <a:gd name="connsiteX4" fmla="*/ 495498 w 3206582"/>
              <a:gd name="connsiteY4" fmla="*/ 2240365 h 4631957"/>
              <a:gd name="connsiteX5" fmla="*/ 654524 w 3206582"/>
              <a:gd name="connsiteY5" fmla="*/ 2116736 h 4631957"/>
              <a:gd name="connsiteX6" fmla="*/ 459334 w 3206582"/>
              <a:gd name="connsiteY6" fmla="*/ 2042534 h 4631957"/>
              <a:gd name="connsiteX7" fmla="*/ 566200 w 3206582"/>
              <a:gd name="connsiteY7" fmla="*/ 1837519 h 4631957"/>
              <a:gd name="connsiteX8" fmla="*/ 294996 w 3206582"/>
              <a:gd name="connsiteY8" fmla="*/ 1706738 h 4631957"/>
              <a:gd name="connsiteX9" fmla="*/ 661616 w 3206582"/>
              <a:gd name="connsiteY9" fmla="*/ 1249123 h 4631957"/>
              <a:gd name="connsiteX10" fmla="*/ 1142194 w 3206582"/>
              <a:gd name="connsiteY10" fmla="*/ 173026 h 4631957"/>
              <a:gd name="connsiteX11" fmla="*/ 2371115 w 3206582"/>
              <a:gd name="connsiteY11" fmla="*/ 84702 h 4631957"/>
              <a:gd name="connsiteX12" fmla="*/ 3203424 w 3206582"/>
              <a:gd name="connsiteY12" fmla="*/ 1366611 h 4631957"/>
              <a:gd name="connsiteX13" fmla="*/ 2626478 w 3206582"/>
              <a:gd name="connsiteY13" fmla="*/ 2335750 h 4631957"/>
              <a:gd name="connsiteX14" fmla="*/ 2566829 w 3206582"/>
              <a:gd name="connsiteY14" fmla="*/ 3127719 h 4631957"/>
              <a:gd name="connsiteX15" fmla="*/ 1417942 w 3206582"/>
              <a:gd name="connsiteY15" fmla="*/ 3373226 h 4631957"/>
              <a:gd name="connsiteX16" fmla="*/ 2580491 w 3206582"/>
              <a:gd name="connsiteY16" fmla="*/ 3394378 h 4631957"/>
              <a:gd name="connsiteX17" fmla="*/ 1452325 w 3206582"/>
              <a:gd name="connsiteY17" fmla="*/ 3665551 h 4631957"/>
              <a:gd name="connsiteX18" fmla="*/ 2574380 w 3206582"/>
              <a:gd name="connsiteY18" fmla="*/ 3664691 h 4631957"/>
              <a:gd name="connsiteX19" fmla="*/ 1541632 w 3206582"/>
              <a:gd name="connsiteY19" fmla="*/ 3901450 h 4631957"/>
              <a:gd name="connsiteX20" fmla="*/ 2516971 w 3206582"/>
              <a:gd name="connsiteY20" fmla="*/ 3963188 h 4631957"/>
              <a:gd name="connsiteX21" fmla="*/ 1654854 w 3206582"/>
              <a:gd name="connsiteY21" fmla="*/ 4107326 h 4631957"/>
              <a:gd name="connsiteX22" fmla="*/ 2490293 w 3206582"/>
              <a:gd name="connsiteY22" fmla="*/ 4290910 h 4631957"/>
              <a:gd name="connsiteX23" fmla="*/ 837435 w 3206582"/>
              <a:gd name="connsiteY23" fmla="*/ 4308594 h 4631957"/>
              <a:gd name="connsiteX24" fmla="*/ 787916 w 3206582"/>
              <a:gd name="connsiteY24" fmla="*/ 3923400 h 4631957"/>
              <a:gd name="connsiteX25" fmla="*/ 704934 w 3206582"/>
              <a:gd name="connsiteY25" fmla="*/ 4408430 h 4631957"/>
              <a:gd name="connsiteX26" fmla="*/ 579493 w 3206582"/>
              <a:gd name="connsiteY26" fmla="*/ 3744051 h 4631957"/>
              <a:gd name="connsiteX27" fmla="*/ 526505 w 3206582"/>
              <a:gd name="connsiteY27" fmla="*/ 4631957 h 4631957"/>
              <a:gd name="connsiteX28" fmla="*/ 439043 w 3206582"/>
              <a:gd name="connsiteY28" fmla="*/ 4109014 h 4631957"/>
              <a:gd name="connsiteX29" fmla="*/ 366589 w 3206582"/>
              <a:gd name="connsiteY29" fmla="*/ 4312985 h 4631957"/>
              <a:gd name="connsiteX30" fmla="*/ 0 w 3206582"/>
              <a:gd name="connsiteY30" fmla="*/ 4319124 h 4631957"/>
              <a:gd name="connsiteX0" fmla="*/ 1409929 w 3206582"/>
              <a:gd name="connsiteY0" fmla="*/ 3195411 h 4631957"/>
              <a:gd name="connsiteX1" fmla="*/ 1276507 w 3206582"/>
              <a:gd name="connsiteY1" fmla="*/ 2776663 h 4631957"/>
              <a:gd name="connsiteX2" fmla="*/ 566200 w 3206582"/>
              <a:gd name="connsiteY2" fmla="*/ 2738656 h 4631957"/>
              <a:gd name="connsiteX3" fmla="*/ 587445 w 3206582"/>
              <a:gd name="connsiteY3" fmla="*/ 2352603 h 4631957"/>
              <a:gd name="connsiteX4" fmla="*/ 495498 w 3206582"/>
              <a:gd name="connsiteY4" fmla="*/ 2240365 h 4631957"/>
              <a:gd name="connsiteX5" fmla="*/ 654524 w 3206582"/>
              <a:gd name="connsiteY5" fmla="*/ 2116736 h 4631957"/>
              <a:gd name="connsiteX6" fmla="*/ 459334 w 3206582"/>
              <a:gd name="connsiteY6" fmla="*/ 2042534 h 4631957"/>
              <a:gd name="connsiteX7" fmla="*/ 566200 w 3206582"/>
              <a:gd name="connsiteY7" fmla="*/ 1837519 h 4631957"/>
              <a:gd name="connsiteX8" fmla="*/ 294996 w 3206582"/>
              <a:gd name="connsiteY8" fmla="*/ 1706738 h 4631957"/>
              <a:gd name="connsiteX9" fmla="*/ 661616 w 3206582"/>
              <a:gd name="connsiteY9" fmla="*/ 1249123 h 4631957"/>
              <a:gd name="connsiteX10" fmla="*/ 1142194 w 3206582"/>
              <a:gd name="connsiteY10" fmla="*/ 173026 h 4631957"/>
              <a:gd name="connsiteX11" fmla="*/ 2371115 w 3206582"/>
              <a:gd name="connsiteY11" fmla="*/ 84702 h 4631957"/>
              <a:gd name="connsiteX12" fmla="*/ 3203424 w 3206582"/>
              <a:gd name="connsiteY12" fmla="*/ 1366611 h 4631957"/>
              <a:gd name="connsiteX13" fmla="*/ 2626478 w 3206582"/>
              <a:gd name="connsiteY13" fmla="*/ 2335750 h 4631957"/>
              <a:gd name="connsiteX14" fmla="*/ 2566829 w 3206582"/>
              <a:gd name="connsiteY14" fmla="*/ 3127719 h 4631957"/>
              <a:gd name="connsiteX15" fmla="*/ 1417942 w 3206582"/>
              <a:gd name="connsiteY15" fmla="*/ 3373226 h 4631957"/>
              <a:gd name="connsiteX16" fmla="*/ 2580491 w 3206582"/>
              <a:gd name="connsiteY16" fmla="*/ 3394378 h 4631957"/>
              <a:gd name="connsiteX17" fmla="*/ 1452325 w 3206582"/>
              <a:gd name="connsiteY17" fmla="*/ 3665551 h 4631957"/>
              <a:gd name="connsiteX18" fmla="*/ 2574380 w 3206582"/>
              <a:gd name="connsiteY18" fmla="*/ 3664691 h 4631957"/>
              <a:gd name="connsiteX19" fmla="*/ 1541632 w 3206582"/>
              <a:gd name="connsiteY19" fmla="*/ 3901450 h 4631957"/>
              <a:gd name="connsiteX20" fmla="*/ 2516971 w 3206582"/>
              <a:gd name="connsiteY20" fmla="*/ 3963188 h 4631957"/>
              <a:gd name="connsiteX21" fmla="*/ 1654854 w 3206582"/>
              <a:gd name="connsiteY21" fmla="*/ 4107326 h 4631957"/>
              <a:gd name="connsiteX22" fmla="*/ 2490293 w 3206582"/>
              <a:gd name="connsiteY22" fmla="*/ 4290910 h 4631957"/>
              <a:gd name="connsiteX23" fmla="*/ 837435 w 3206582"/>
              <a:gd name="connsiteY23" fmla="*/ 4308594 h 4631957"/>
              <a:gd name="connsiteX24" fmla="*/ 787916 w 3206582"/>
              <a:gd name="connsiteY24" fmla="*/ 3923400 h 4631957"/>
              <a:gd name="connsiteX25" fmla="*/ 704934 w 3206582"/>
              <a:gd name="connsiteY25" fmla="*/ 4408430 h 4631957"/>
              <a:gd name="connsiteX26" fmla="*/ 579493 w 3206582"/>
              <a:gd name="connsiteY26" fmla="*/ 3744051 h 4631957"/>
              <a:gd name="connsiteX27" fmla="*/ 526505 w 3206582"/>
              <a:gd name="connsiteY27" fmla="*/ 4631957 h 4631957"/>
              <a:gd name="connsiteX28" fmla="*/ 439043 w 3206582"/>
              <a:gd name="connsiteY28" fmla="*/ 4109014 h 4631957"/>
              <a:gd name="connsiteX29" fmla="*/ 366589 w 3206582"/>
              <a:gd name="connsiteY29" fmla="*/ 4312985 h 4631957"/>
              <a:gd name="connsiteX30" fmla="*/ 0 w 3206582"/>
              <a:gd name="connsiteY30" fmla="*/ 4319124 h 4631957"/>
              <a:gd name="connsiteX0" fmla="*/ 1409929 w 3206582"/>
              <a:gd name="connsiteY0" fmla="*/ 3195411 h 4631957"/>
              <a:gd name="connsiteX1" fmla="*/ 1276507 w 3206582"/>
              <a:gd name="connsiteY1" fmla="*/ 2776663 h 4631957"/>
              <a:gd name="connsiteX2" fmla="*/ 566200 w 3206582"/>
              <a:gd name="connsiteY2" fmla="*/ 2738656 h 4631957"/>
              <a:gd name="connsiteX3" fmla="*/ 587445 w 3206582"/>
              <a:gd name="connsiteY3" fmla="*/ 2352603 h 4631957"/>
              <a:gd name="connsiteX4" fmla="*/ 495498 w 3206582"/>
              <a:gd name="connsiteY4" fmla="*/ 2240365 h 4631957"/>
              <a:gd name="connsiteX5" fmla="*/ 654524 w 3206582"/>
              <a:gd name="connsiteY5" fmla="*/ 2116736 h 4631957"/>
              <a:gd name="connsiteX6" fmla="*/ 459334 w 3206582"/>
              <a:gd name="connsiteY6" fmla="*/ 2042534 h 4631957"/>
              <a:gd name="connsiteX7" fmla="*/ 566200 w 3206582"/>
              <a:gd name="connsiteY7" fmla="*/ 1837519 h 4631957"/>
              <a:gd name="connsiteX8" fmla="*/ 294996 w 3206582"/>
              <a:gd name="connsiteY8" fmla="*/ 1706738 h 4631957"/>
              <a:gd name="connsiteX9" fmla="*/ 661616 w 3206582"/>
              <a:gd name="connsiteY9" fmla="*/ 1249123 h 4631957"/>
              <a:gd name="connsiteX10" fmla="*/ 1142194 w 3206582"/>
              <a:gd name="connsiteY10" fmla="*/ 173026 h 4631957"/>
              <a:gd name="connsiteX11" fmla="*/ 2371115 w 3206582"/>
              <a:gd name="connsiteY11" fmla="*/ 84702 h 4631957"/>
              <a:gd name="connsiteX12" fmla="*/ 3203424 w 3206582"/>
              <a:gd name="connsiteY12" fmla="*/ 1366611 h 4631957"/>
              <a:gd name="connsiteX13" fmla="*/ 2626478 w 3206582"/>
              <a:gd name="connsiteY13" fmla="*/ 2335750 h 4631957"/>
              <a:gd name="connsiteX14" fmla="*/ 2566829 w 3206582"/>
              <a:gd name="connsiteY14" fmla="*/ 3127719 h 4631957"/>
              <a:gd name="connsiteX15" fmla="*/ 1417942 w 3206582"/>
              <a:gd name="connsiteY15" fmla="*/ 3373226 h 4631957"/>
              <a:gd name="connsiteX16" fmla="*/ 2580491 w 3206582"/>
              <a:gd name="connsiteY16" fmla="*/ 3394378 h 4631957"/>
              <a:gd name="connsiteX17" fmla="*/ 1452325 w 3206582"/>
              <a:gd name="connsiteY17" fmla="*/ 3665551 h 4631957"/>
              <a:gd name="connsiteX18" fmla="*/ 2574380 w 3206582"/>
              <a:gd name="connsiteY18" fmla="*/ 3664691 h 4631957"/>
              <a:gd name="connsiteX19" fmla="*/ 1541632 w 3206582"/>
              <a:gd name="connsiteY19" fmla="*/ 3901450 h 4631957"/>
              <a:gd name="connsiteX20" fmla="*/ 2516971 w 3206582"/>
              <a:gd name="connsiteY20" fmla="*/ 3963188 h 4631957"/>
              <a:gd name="connsiteX21" fmla="*/ 1654854 w 3206582"/>
              <a:gd name="connsiteY21" fmla="*/ 4107326 h 4631957"/>
              <a:gd name="connsiteX22" fmla="*/ 2490293 w 3206582"/>
              <a:gd name="connsiteY22" fmla="*/ 4290910 h 4631957"/>
              <a:gd name="connsiteX23" fmla="*/ 837435 w 3206582"/>
              <a:gd name="connsiteY23" fmla="*/ 4308594 h 4631957"/>
              <a:gd name="connsiteX24" fmla="*/ 787916 w 3206582"/>
              <a:gd name="connsiteY24" fmla="*/ 3923400 h 4631957"/>
              <a:gd name="connsiteX25" fmla="*/ 704934 w 3206582"/>
              <a:gd name="connsiteY25" fmla="*/ 4408430 h 4631957"/>
              <a:gd name="connsiteX26" fmla="*/ 579493 w 3206582"/>
              <a:gd name="connsiteY26" fmla="*/ 3744051 h 4631957"/>
              <a:gd name="connsiteX27" fmla="*/ 526505 w 3206582"/>
              <a:gd name="connsiteY27" fmla="*/ 4631957 h 4631957"/>
              <a:gd name="connsiteX28" fmla="*/ 439043 w 3206582"/>
              <a:gd name="connsiteY28" fmla="*/ 4109014 h 4631957"/>
              <a:gd name="connsiteX29" fmla="*/ 366589 w 3206582"/>
              <a:gd name="connsiteY29" fmla="*/ 4312985 h 4631957"/>
              <a:gd name="connsiteX30" fmla="*/ 0 w 3206582"/>
              <a:gd name="connsiteY30" fmla="*/ 4319124 h 4631957"/>
              <a:gd name="connsiteX0" fmla="*/ 1409929 w 3206582"/>
              <a:gd name="connsiteY0" fmla="*/ 3195411 h 4631957"/>
              <a:gd name="connsiteX1" fmla="*/ 1276507 w 3206582"/>
              <a:gd name="connsiteY1" fmla="*/ 2776663 h 4631957"/>
              <a:gd name="connsiteX2" fmla="*/ 566200 w 3206582"/>
              <a:gd name="connsiteY2" fmla="*/ 2738656 h 4631957"/>
              <a:gd name="connsiteX3" fmla="*/ 587445 w 3206582"/>
              <a:gd name="connsiteY3" fmla="*/ 2352603 h 4631957"/>
              <a:gd name="connsiteX4" fmla="*/ 495498 w 3206582"/>
              <a:gd name="connsiteY4" fmla="*/ 2240365 h 4631957"/>
              <a:gd name="connsiteX5" fmla="*/ 654524 w 3206582"/>
              <a:gd name="connsiteY5" fmla="*/ 2116736 h 4631957"/>
              <a:gd name="connsiteX6" fmla="*/ 459334 w 3206582"/>
              <a:gd name="connsiteY6" fmla="*/ 2042534 h 4631957"/>
              <a:gd name="connsiteX7" fmla="*/ 566200 w 3206582"/>
              <a:gd name="connsiteY7" fmla="*/ 1837519 h 4631957"/>
              <a:gd name="connsiteX8" fmla="*/ 294996 w 3206582"/>
              <a:gd name="connsiteY8" fmla="*/ 1706738 h 4631957"/>
              <a:gd name="connsiteX9" fmla="*/ 661616 w 3206582"/>
              <a:gd name="connsiteY9" fmla="*/ 1249123 h 4631957"/>
              <a:gd name="connsiteX10" fmla="*/ 1142194 w 3206582"/>
              <a:gd name="connsiteY10" fmla="*/ 173026 h 4631957"/>
              <a:gd name="connsiteX11" fmla="*/ 2371115 w 3206582"/>
              <a:gd name="connsiteY11" fmla="*/ 84702 h 4631957"/>
              <a:gd name="connsiteX12" fmla="*/ 3203424 w 3206582"/>
              <a:gd name="connsiteY12" fmla="*/ 1366611 h 4631957"/>
              <a:gd name="connsiteX13" fmla="*/ 2626478 w 3206582"/>
              <a:gd name="connsiteY13" fmla="*/ 2335750 h 4631957"/>
              <a:gd name="connsiteX14" fmla="*/ 2566829 w 3206582"/>
              <a:gd name="connsiteY14" fmla="*/ 3127719 h 4631957"/>
              <a:gd name="connsiteX15" fmla="*/ 1417942 w 3206582"/>
              <a:gd name="connsiteY15" fmla="*/ 3373226 h 4631957"/>
              <a:gd name="connsiteX16" fmla="*/ 2580491 w 3206582"/>
              <a:gd name="connsiteY16" fmla="*/ 3394378 h 4631957"/>
              <a:gd name="connsiteX17" fmla="*/ 1452325 w 3206582"/>
              <a:gd name="connsiteY17" fmla="*/ 3665551 h 4631957"/>
              <a:gd name="connsiteX18" fmla="*/ 2574380 w 3206582"/>
              <a:gd name="connsiteY18" fmla="*/ 3664691 h 4631957"/>
              <a:gd name="connsiteX19" fmla="*/ 1541632 w 3206582"/>
              <a:gd name="connsiteY19" fmla="*/ 3901450 h 4631957"/>
              <a:gd name="connsiteX20" fmla="*/ 2516971 w 3206582"/>
              <a:gd name="connsiteY20" fmla="*/ 3963188 h 4631957"/>
              <a:gd name="connsiteX21" fmla="*/ 1654854 w 3206582"/>
              <a:gd name="connsiteY21" fmla="*/ 4107326 h 4631957"/>
              <a:gd name="connsiteX22" fmla="*/ 2490293 w 3206582"/>
              <a:gd name="connsiteY22" fmla="*/ 4290910 h 4631957"/>
              <a:gd name="connsiteX23" fmla="*/ 837435 w 3206582"/>
              <a:gd name="connsiteY23" fmla="*/ 4308594 h 4631957"/>
              <a:gd name="connsiteX24" fmla="*/ 787916 w 3206582"/>
              <a:gd name="connsiteY24" fmla="*/ 3923400 h 4631957"/>
              <a:gd name="connsiteX25" fmla="*/ 704934 w 3206582"/>
              <a:gd name="connsiteY25" fmla="*/ 4408430 h 4631957"/>
              <a:gd name="connsiteX26" fmla="*/ 579493 w 3206582"/>
              <a:gd name="connsiteY26" fmla="*/ 3744051 h 4631957"/>
              <a:gd name="connsiteX27" fmla="*/ 526505 w 3206582"/>
              <a:gd name="connsiteY27" fmla="*/ 4631957 h 4631957"/>
              <a:gd name="connsiteX28" fmla="*/ 439043 w 3206582"/>
              <a:gd name="connsiteY28" fmla="*/ 4109014 h 4631957"/>
              <a:gd name="connsiteX29" fmla="*/ 366589 w 3206582"/>
              <a:gd name="connsiteY29" fmla="*/ 4312985 h 4631957"/>
              <a:gd name="connsiteX30" fmla="*/ 0 w 3206582"/>
              <a:gd name="connsiteY30" fmla="*/ 4319124 h 4631957"/>
              <a:gd name="connsiteX0" fmla="*/ 1409929 w 3206582"/>
              <a:gd name="connsiteY0" fmla="*/ 3195411 h 4631957"/>
              <a:gd name="connsiteX1" fmla="*/ 1276507 w 3206582"/>
              <a:gd name="connsiteY1" fmla="*/ 2776663 h 4631957"/>
              <a:gd name="connsiteX2" fmla="*/ 583252 w 3206582"/>
              <a:gd name="connsiteY2" fmla="*/ 2789811 h 4631957"/>
              <a:gd name="connsiteX3" fmla="*/ 587445 w 3206582"/>
              <a:gd name="connsiteY3" fmla="*/ 2352603 h 4631957"/>
              <a:gd name="connsiteX4" fmla="*/ 495498 w 3206582"/>
              <a:gd name="connsiteY4" fmla="*/ 2240365 h 4631957"/>
              <a:gd name="connsiteX5" fmla="*/ 654524 w 3206582"/>
              <a:gd name="connsiteY5" fmla="*/ 2116736 h 4631957"/>
              <a:gd name="connsiteX6" fmla="*/ 459334 w 3206582"/>
              <a:gd name="connsiteY6" fmla="*/ 2042534 h 4631957"/>
              <a:gd name="connsiteX7" fmla="*/ 566200 w 3206582"/>
              <a:gd name="connsiteY7" fmla="*/ 1837519 h 4631957"/>
              <a:gd name="connsiteX8" fmla="*/ 294996 w 3206582"/>
              <a:gd name="connsiteY8" fmla="*/ 1706738 h 4631957"/>
              <a:gd name="connsiteX9" fmla="*/ 661616 w 3206582"/>
              <a:gd name="connsiteY9" fmla="*/ 1249123 h 4631957"/>
              <a:gd name="connsiteX10" fmla="*/ 1142194 w 3206582"/>
              <a:gd name="connsiteY10" fmla="*/ 173026 h 4631957"/>
              <a:gd name="connsiteX11" fmla="*/ 2371115 w 3206582"/>
              <a:gd name="connsiteY11" fmla="*/ 84702 h 4631957"/>
              <a:gd name="connsiteX12" fmla="*/ 3203424 w 3206582"/>
              <a:gd name="connsiteY12" fmla="*/ 1366611 h 4631957"/>
              <a:gd name="connsiteX13" fmla="*/ 2626478 w 3206582"/>
              <a:gd name="connsiteY13" fmla="*/ 2335750 h 4631957"/>
              <a:gd name="connsiteX14" fmla="*/ 2566829 w 3206582"/>
              <a:gd name="connsiteY14" fmla="*/ 3127719 h 4631957"/>
              <a:gd name="connsiteX15" fmla="*/ 1417942 w 3206582"/>
              <a:gd name="connsiteY15" fmla="*/ 3373226 h 4631957"/>
              <a:gd name="connsiteX16" fmla="*/ 2580491 w 3206582"/>
              <a:gd name="connsiteY16" fmla="*/ 3394378 h 4631957"/>
              <a:gd name="connsiteX17" fmla="*/ 1452325 w 3206582"/>
              <a:gd name="connsiteY17" fmla="*/ 3665551 h 4631957"/>
              <a:gd name="connsiteX18" fmla="*/ 2574380 w 3206582"/>
              <a:gd name="connsiteY18" fmla="*/ 3664691 h 4631957"/>
              <a:gd name="connsiteX19" fmla="*/ 1541632 w 3206582"/>
              <a:gd name="connsiteY19" fmla="*/ 3901450 h 4631957"/>
              <a:gd name="connsiteX20" fmla="*/ 2516971 w 3206582"/>
              <a:gd name="connsiteY20" fmla="*/ 3963188 h 4631957"/>
              <a:gd name="connsiteX21" fmla="*/ 1654854 w 3206582"/>
              <a:gd name="connsiteY21" fmla="*/ 4107326 h 4631957"/>
              <a:gd name="connsiteX22" fmla="*/ 2490293 w 3206582"/>
              <a:gd name="connsiteY22" fmla="*/ 4290910 h 4631957"/>
              <a:gd name="connsiteX23" fmla="*/ 837435 w 3206582"/>
              <a:gd name="connsiteY23" fmla="*/ 4308594 h 4631957"/>
              <a:gd name="connsiteX24" fmla="*/ 787916 w 3206582"/>
              <a:gd name="connsiteY24" fmla="*/ 3923400 h 4631957"/>
              <a:gd name="connsiteX25" fmla="*/ 704934 w 3206582"/>
              <a:gd name="connsiteY25" fmla="*/ 4408430 h 4631957"/>
              <a:gd name="connsiteX26" fmla="*/ 579493 w 3206582"/>
              <a:gd name="connsiteY26" fmla="*/ 3744051 h 4631957"/>
              <a:gd name="connsiteX27" fmla="*/ 526505 w 3206582"/>
              <a:gd name="connsiteY27" fmla="*/ 4631957 h 4631957"/>
              <a:gd name="connsiteX28" fmla="*/ 439043 w 3206582"/>
              <a:gd name="connsiteY28" fmla="*/ 4109014 h 4631957"/>
              <a:gd name="connsiteX29" fmla="*/ 366589 w 3206582"/>
              <a:gd name="connsiteY29" fmla="*/ 4312985 h 4631957"/>
              <a:gd name="connsiteX30" fmla="*/ 0 w 3206582"/>
              <a:gd name="connsiteY30" fmla="*/ 4319124 h 4631957"/>
              <a:gd name="connsiteX0" fmla="*/ 1409929 w 3206582"/>
              <a:gd name="connsiteY0" fmla="*/ 3195411 h 4631957"/>
              <a:gd name="connsiteX1" fmla="*/ 1276507 w 3206582"/>
              <a:gd name="connsiteY1" fmla="*/ 2776663 h 4631957"/>
              <a:gd name="connsiteX2" fmla="*/ 583252 w 3206582"/>
              <a:gd name="connsiteY2" fmla="*/ 2789811 h 4631957"/>
              <a:gd name="connsiteX3" fmla="*/ 587445 w 3206582"/>
              <a:gd name="connsiteY3" fmla="*/ 2352603 h 4631957"/>
              <a:gd name="connsiteX4" fmla="*/ 495498 w 3206582"/>
              <a:gd name="connsiteY4" fmla="*/ 2240365 h 4631957"/>
              <a:gd name="connsiteX5" fmla="*/ 654524 w 3206582"/>
              <a:gd name="connsiteY5" fmla="*/ 2116736 h 4631957"/>
              <a:gd name="connsiteX6" fmla="*/ 459334 w 3206582"/>
              <a:gd name="connsiteY6" fmla="*/ 2042534 h 4631957"/>
              <a:gd name="connsiteX7" fmla="*/ 566200 w 3206582"/>
              <a:gd name="connsiteY7" fmla="*/ 1837519 h 4631957"/>
              <a:gd name="connsiteX8" fmla="*/ 294996 w 3206582"/>
              <a:gd name="connsiteY8" fmla="*/ 1706738 h 4631957"/>
              <a:gd name="connsiteX9" fmla="*/ 661616 w 3206582"/>
              <a:gd name="connsiteY9" fmla="*/ 1249123 h 4631957"/>
              <a:gd name="connsiteX10" fmla="*/ 1142194 w 3206582"/>
              <a:gd name="connsiteY10" fmla="*/ 173026 h 4631957"/>
              <a:gd name="connsiteX11" fmla="*/ 2371115 w 3206582"/>
              <a:gd name="connsiteY11" fmla="*/ 84702 h 4631957"/>
              <a:gd name="connsiteX12" fmla="*/ 3203424 w 3206582"/>
              <a:gd name="connsiteY12" fmla="*/ 1366611 h 4631957"/>
              <a:gd name="connsiteX13" fmla="*/ 2626478 w 3206582"/>
              <a:gd name="connsiteY13" fmla="*/ 2335750 h 4631957"/>
              <a:gd name="connsiteX14" fmla="*/ 2566829 w 3206582"/>
              <a:gd name="connsiteY14" fmla="*/ 3127719 h 4631957"/>
              <a:gd name="connsiteX15" fmla="*/ 1417942 w 3206582"/>
              <a:gd name="connsiteY15" fmla="*/ 3373226 h 4631957"/>
              <a:gd name="connsiteX16" fmla="*/ 2580491 w 3206582"/>
              <a:gd name="connsiteY16" fmla="*/ 3394378 h 4631957"/>
              <a:gd name="connsiteX17" fmla="*/ 1452325 w 3206582"/>
              <a:gd name="connsiteY17" fmla="*/ 3665551 h 4631957"/>
              <a:gd name="connsiteX18" fmla="*/ 2574380 w 3206582"/>
              <a:gd name="connsiteY18" fmla="*/ 3664691 h 4631957"/>
              <a:gd name="connsiteX19" fmla="*/ 1541632 w 3206582"/>
              <a:gd name="connsiteY19" fmla="*/ 3901450 h 4631957"/>
              <a:gd name="connsiteX20" fmla="*/ 2516971 w 3206582"/>
              <a:gd name="connsiteY20" fmla="*/ 3963188 h 4631957"/>
              <a:gd name="connsiteX21" fmla="*/ 1654854 w 3206582"/>
              <a:gd name="connsiteY21" fmla="*/ 4107326 h 4631957"/>
              <a:gd name="connsiteX22" fmla="*/ 2490293 w 3206582"/>
              <a:gd name="connsiteY22" fmla="*/ 4290910 h 4631957"/>
              <a:gd name="connsiteX23" fmla="*/ 837435 w 3206582"/>
              <a:gd name="connsiteY23" fmla="*/ 4308594 h 4631957"/>
              <a:gd name="connsiteX24" fmla="*/ 787916 w 3206582"/>
              <a:gd name="connsiteY24" fmla="*/ 3923400 h 4631957"/>
              <a:gd name="connsiteX25" fmla="*/ 704934 w 3206582"/>
              <a:gd name="connsiteY25" fmla="*/ 4408430 h 4631957"/>
              <a:gd name="connsiteX26" fmla="*/ 579493 w 3206582"/>
              <a:gd name="connsiteY26" fmla="*/ 3744051 h 4631957"/>
              <a:gd name="connsiteX27" fmla="*/ 526505 w 3206582"/>
              <a:gd name="connsiteY27" fmla="*/ 4631957 h 4631957"/>
              <a:gd name="connsiteX28" fmla="*/ 439043 w 3206582"/>
              <a:gd name="connsiteY28" fmla="*/ 4109014 h 4631957"/>
              <a:gd name="connsiteX29" fmla="*/ 366589 w 3206582"/>
              <a:gd name="connsiteY29" fmla="*/ 4312985 h 4631957"/>
              <a:gd name="connsiteX30" fmla="*/ 0 w 3206582"/>
              <a:gd name="connsiteY30" fmla="*/ 4319124 h 4631957"/>
              <a:gd name="connsiteX0" fmla="*/ 1409929 w 3206582"/>
              <a:gd name="connsiteY0" fmla="*/ 3195411 h 4551052"/>
              <a:gd name="connsiteX1" fmla="*/ 1276507 w 3206582"/>
              <a:gd name="connsiteY1" fmla="*/ 2776663 h 4551052"/>
              <a:gd name="connsiteX2" fmla="*/ 583252 w 3206582"/>
              <a:gd name="connsiteY2" fmla="*/ 2789811 h 4551052"/>
              <a:gd name="connsiteX3" fmla="*/ 587445 w 3206582"/>
              <a:gd name="connsiteY3" fmla="*/ 2352603 h 4551052"/>
              <a:gd name="connsiteX4" fmla="*/ 495498 w 3206582"/>
              <a:gd name="connsiteY4" fmla="*/ 2240365 h 4551052"/>
              <a:gd name="connsiteX5" fmla="*/ 654524 w 3206582"/>
              <a:gd name="connsiteY5" fmla="*/ 2116736 h 4551052"/>
              <a:gd name="connsiteX6" fmla="*/ 459334 w 3206582"/>
              <a:gd name="connsiteY6" fmla="*/ 2042534 h 4551052"/>
              <a:gd name="connsiteX7" fmla="*/ 566200 w 3206582"/>
              <a:gd name="connsiteY7" fmla="*/ 1837519 h 4551052"/>
              <a:gd name="connsiteX8" fmla="*/ 294996 w 3206582"/>
              <a:gd name="connsiteY8" fmla="*/ 1706738 h 4551052"/>
              <a:gd name="connsiteX9" fmla="*/ 661616 w 3206582"/>
              <a:gd name="connsiteY9" fmla="*/ 1249123 h 4551052"/>
              <a:gd name="connsiteX10" fmla="*/ 1142194 w 3206582"/>
              <a:gd name="connsiteY10" fmla="*/ 173026 h 4551052"/>
              <a:gd name="connsiteX11" fmla="*/ 2371115 w 3206582"/>
              <a:gd name="connsiteY11" fmla="*/ 84702 h 4551052"/>
              <a:gd name="connsiteX12" fmla="*/ 3203424 w 3206582"/>
              <a:gd name="connsiteY12" fmla="*/ 1366611 h 4551052"/>
              <a:gd name="connsiteX13" fmla="*/ 2626478 w 3206582"/>
              <a:gd name="connsiteY13" fmla="*/ 2335750 h 4551052"/>
              <a:gd name="connsiteX14" fmla="*/ 2566829 w 3206582"/>
              <a:gd name="connsiteY14" fmla="*/ 3127719 h 4551052"/>
              <a:gd name="connsiteX15" fmla="*/ 1417942 w 3206582"/>
              <a:gd name="connsiteY15" fmla="*/ 3373226 h 4551052"/>
              <a:gd name="connsiteX16" fmla="*/ 2580491 w 3206582"/>
              <a:gd name="connsiteY16" fmla="*/ 3394378 h 4551052"/>
              <a:gd name="connsiteX17" fmla="*/ 1452325 w 3206582"/>
              <a:gd name="connsiteY17" fmla="*/ 3665551 h 4551052"/>
              <a:gd name="connsiteX18" fmla="*/ 2574380 w 3206582"/>
              <a:gd name="connsiteY18" fmla="*/ 3664691 h 4551052"/>
              <a:gd name="connsiteX19" fmla="*/ 1541632 w 3206582"/>
              <a:gd name="connsiteY19" fmla="*/ 3901450 h 4551052"/>
              <a:gd name="connsiteX20" fmla="*/ 2516971 w 3206582"/>
              <a:gd name="connsiteY20" fmla="*/ 3963188 h 4551052"/>
              <a:gd name="connsiteX21" fmla="*/ 1654854 w 3206582"/>
              <a:gd name="connsiteY21" fmla="*/ 4107326 h 4551052"/>
              <a:gd name="connsiteX22" fmla="*/ 2490293 w 3206582"/>
              <a:gd name="connsiteY22" fmla="*/ 4290910 h 4551052"/>
              <a:gd name="connsiteX23" fmla="*/ 837435 w 3206582"/>
              <a:gd name="connsiteY23" fmla="*/ 4308594 h 4551052"/>
              <a:gd name="connsiteX24" fmla="*/ 787916 w 3206582"/>
              <a:gd name="connsiteY24" fmla="*/ 3923400 h 4551052"/>
              <a:gd name="connsiteX25" fmla="*/ 704934 w 3206582"/>
              <a:gd name="connsiteY25" fmla="*/ 4408430 h 4551052"/>
              <a:gd name="connsiteX26" fmla="*/ 579493 w 3206582"/>
              <a:gd name="connsiteY26" fmla="*/ 3744051 h 4551052"/>
              <a:gd name="connsiteX27" fmla="*/ 523616 w 3206582"/>
              <a:gd name="connsiteY27" fmla="*/ 4551052 h 4551052"/>
              <a:gd name="connsiteX28" fmla="*/ 439043 w 3206582"/>
              <a:gd name="connsiteY28" fmla="*/ 4109014 h 4551052"/>
              <a:gd name="connsiteX29" fmla="*/ 366589 w 3206582"/>
              <a:gd name="connsiteY29" fmla="*/ 4312985 h 4551052"/>
              <a:gd name="connsiteX30" fmla="*/ 0 w 3206582"/>
              <a:gd name="connsiteY30" fmla="*/ 4319124 h 4551052"/>
              <a:gd name="connsiteX0" fmla="*/ 1409929 w 3206582"/>
              <a:gd name="connsiteY0" fmla="*/ 3195411 h 4553942"/>
              <a:gd name="connsiteX1" fmla="*/ 1276507 w 3206582"/>
              <a:gd name="connsiteY1" fmla="*/ 2776663 h 4553942"/>
              <a:gd name="connsiteX2" fmla="*/ 583252 w 3206582"/>
              <a:gd name="connsiteY2" fmla="*/ 2789811 h 4553942"/>
              <a:gd name="connsiteX3" fmla="*/ 587445 w 3206582"/>
              <a:gd name="connsiteY3" fmla="*/ 2352603 h 4553942"/>
              <a:gd name="connsiteX4" fmla="*/ 495498 w 3206582"/>
              <a:gd name="connsiteY4" fmla="*/ 2240365 h 4553942"/>
              <a:gd name="connsiteX5" fmla="*/ 654524 w 3206582"/>
              <a:gd name="connsiteY5" fmla="*/ 2116736 h 4553942"/>
              <a:gd name="connsiteX6" fmla="*/ 459334 w 3206582"/>
              <a:gd name="connsiteY6" fmla="*/ 2042534 h 4553942"/>
              <a:gd name="connsiteX7" fmla="*/ 566200 w 3206582"/>
              <a:gd name="connsiteY7" fmla="*/ 1837519 h 4553942"/>
              <a:gd name="connsiteX8" fmla="*/ 294996 w 3206582"/>
              <a:gd name="connsiteY8" fmla="*/ 1706738 h 4553942"/>
              <a:gd name="connsiteX9" fmla="*/ 661616 w 3206582"/>
              <a:gd name="connsiteY9" fmla="*/ 1249123 h 4553942"/>
              <a:gd name="connsiteX10" fmla="*/ 1142194 w 3206582"/>
              <a:gd name="connsiteY10" fmla="*/ 173026 h 4553942"/>
              <a:gd name="connsiteX11" fmla="*/ 2371115 w 3206582"/>
              <a:gd name="connsiteY11" fmla="*/ 84702 h 4553942"/>
              <a:gd name="connsiteX12" fmla="*/ 3203424 w 3206582"/>
              <a:gd name="connsiteY12" fmla="*/ 1366611 h 4553942"/>
              <a:gd name="connsiteX13" fmla="*/ 2626478 w 3206582"/>
              <a:gd name="connsiteY13" fmla="*/ 2335750 h 4553942"/>
              <a:gd name="connsiteX14" fmla="*/ 2566829 w 3206582"/>
              <a:gd name="connsiteY14" fmla="*/ 3127719 h 4553942"/>
              <a:gd name="connsiteX15" fmla="*/ 1417942 w 3206582"/>
              <a:gd name="connsiteY15" fmla="*/ 3373226 h 4553942"/>
              <a:gd name="connsiteX16" fmla="*/ 2580491 w 3206582"/>
              <a:gd name="connsiteY16" fmla="*/ 3394378 h 4553942"/>
              <a:gd name="connsiteX17" fmla="*/ 1452325 w 3206582"/>
              <a:gd name="connsiteY17" fmla="*/ 3665551 h 4553942"/>
              <a:gd name="connsiteX18" fmla="*/ 2574380 w 3206582"/>
              <a:gd name="connsiteY18" fmla="*/ 3664691 h 4553942"/>
              <a:gd name="connsiteX19" fmla="*/ 1541632 w 3206582"/>
              <a:gd name="connsiteY19" fmla="*/ 3901450 h 4553942"/>
              <a:gd name="connsiteX20" fmla="*/ 2516971 w 3206582"/>
              <a:gd name="connsiteY20" fmla="*/ 3963188 h 4553942"/>
              <a:gd name="connsiteX21" fmla="*/ 1654854 w 3206582"/>
              <a:gd name="connsiteY21" fmla="*/ 4107326 h 4553942"/>
              <a:gd name="connsiteX22" fmla="*/ 2490293 w 3206582"/>
              <a:gd name="connsiteY22" fmla="*/ 4290910 h 4553942"/>
              <a:gd name="connsiteX23" fmla="*/ 837435 w 3206582"/>
              <a:gd name="connsiteY23" fmla="*/ 4308594 h 4553942"/>
              <a:gd name="connsiteX24" fmla="*/ 787916 w 3206582"/>
              <a:gd name="connsiteY24" fmla="*/ 3923400 h 4553942"/>
              <a:gd name="connsiteX25" fmla="*/ 704934 w 3206582"/>
              <a:gd name="connsiteY25" fmla="*/ 4408430 h 4553942"/>
              <a:gd name="connsiteX26" fmla="*/ 579493 w 3206582"/>
              <a:gd name="connsiteY26" fmla="*/ 3744051 h 4553942"/>
              <a:gd name="connsiteX27" fmla="*/ 509168 w 3206582"/>
              <a:gd name="connsiteY27" fmla="*/ 4553942 h 4553942"/>
              <a:gd name="connsiteX28" fmla="*/ 439043 w 3206582"/>
              <a:gd name="connsiteY28" fmla="*/ 4109014 h 4553942"/>
              <a:gd name="connsiteX29" fmla="*/ 366589 w 3206582"/>
              <a:gd name="connsiteY29" fmla="*/ 4312985 h 4553942"/>
              <a:gd name="connsiteX30" fmla="*/ 0 w 3206582"/>
              <a:gd name="connsiteY30" fmla="*/ 4319124 h 4553942"/>
              <a:gd name="connsiteX0" fmla="*/ 1409929 w 3206582"/>
              <a:gd name="connsiteY0" fmla="*/ 3195411 h 4553942"/>
              <a:gd name="connsiteX1" fmla="*/ 1276507 w 3206582"/>
              <a:gd name="connsiteY1" fmla="*/ 2776663 h 4553942"/>
              <a:gd name="connsiteX2" fmla="*/ 583252 w 3206582"/>
              <a:gd name="connsiteY2" fmla="*/ 2789811 h 4553942"/>
              <a:gd name="connsiteX3" fmla="*/ 587445 w 3206582"/>
              <a:gd name="connsiteY3" fmla="*/ 2352603 h 4553942"/>
              <a:gd name="connsiteX4" fmla="*/ 495498 w 3206582"/>
              <a:gd name="connsiteY4" fmla="*/ 2240365 h 4553942"/>
              <a:gd name="connsiteX5" fmla="*/ 654524 w 3206582"/>
              <a:gd name="connsiteY5" fmla="*/ 2116736 h 4553942"/>
              <a:gd name="connsiteX6" fmla="*/ 459334 w 3206582"/>
              <a:gd name="connsiteY6" fmla="*/ 2042534 h 4553942"/>
              <a:gd name="connsiteX7" fmla="*/ 566200 w 3206582"/>
              <a:gd name="connsiteY7" fmla="*/ 1837519 h 4553942"/>
              <a:gd name="connsiteX8" fmla="*/ 294996 w 3206582"/>
              <a:gd name="connsiteY8" fmla="*/ 1706738 h 4553942"/>
              <a:gd name="connsiteX9" fmla="*/ 661616 w 3206582"/>
              <a:gd name="connsiteY9" fmla="*/ 1249123 h 4553942"/>
              <a:gd name="connsiteX10" fmla="*/ 1142194 w 3206582"/>
              <a:gd name="connsiteY10" fmla="*/ 173026 h 4553942"/>
              <a:gd name="connsiteX11" fmla="*/ 2371115 w 3206582"/>
              <a:gd name="connsiteY11" fmla="*/ 84702 h 4553942"/>
              <a:gd name="connsiteX12" fmla="*/ 3203424 w 3206582"/>
              <a:gd name="connsiteY12" fmla="*/ 1366611 h 4553942"/>
              <a:gd name="connsiteX13" fmla="*/ 2626478 w 3206582"/>
              <a:gd name="connsiteY13" fmla="*/ 2335750 h 4553942"/>
              <a:gd name="connsiteX14" fmla="*/ 2566829 w 3206582"/>
              <a:gd name="connsiteY14" fmla="*/ 3127719 h 4553942"/>
              <a:gd name="connsiteX15" fmla="*/ 1417942 w 3206582"/>
              <a:gd name="connsiteY15" fmla="*/ 3373226 h 4553942"/>
              <a:gd name="connsiteX16" fmla="*/ 2580491 w 3206582"/>
              <a:gd name="connsiteY16" fmla="*/ 3394378 h 4553942"/>
              <a:gd name="connsiteX17" fmla="*/ 1452325 w 3206582"/>
              <a:gd name="connsiteY17" fmla="*/ 3665551 h 4553942"/>
              <a:gd name="connsiteX18" fmla="*/ 2574380 w 3206582"/>
              <a:gd name="connsiteY18" fmla="*/ 3664691 h 4553942"/>
              <a:gd name="connsiteX19" fmla="*/ 1541632 w 3206582"/>
              <a:gd name="connsiteY19" fmla="*/ 3901450 h 4553942"/>
              <a:gd name="connsiteX20" fmla="*/ 2516971 w 3206582"/>
              <a:gd name="connsiteY20" fmla="*/ 3963188 h 4553942"/>
              <a:gd name="connsiteX21" fmla="*/ 1654854 w 3206582"/>
              <a:gd name="connsiteY21" fmla="*/ 4107326 h 4553942"/>
              <a:gd name="connsiteX22" fmla="*/ 2490293 w 3206582"/>
              <a:gd name="connsiteY22" fmla="*/ 4290910 h 4553942"/>
              <a:gd name="connsiteX23" fmla="*/ 837435 w 3206582"/>
              <a:gd name="connsiteY23" fmla="*/ 4308594 h 4553942"/>
              <a:gd name="connsiteX24" fmla="*/ 787916 w 3206582"/>
              <a:gd name="connsiteY24" fmla="*/ 3923400 h 4553942"/>
              <a:gd name="connsiteX25" fmla="*/ 704934 w 3206582"/>
              <a:gd name="connsiteY25" fmla="*/ 4408430 h 4553942"/>
              <a:gd name="connsiteX26" fmla="*/ 596829 w 3206582"/>
              <a:gd name="connsiteY26" fmla="*/ 3738271 h 4553942"/>
              <a:gd name="connsiteX27" fmla="*/ 509168 w 3206582"/>
              <a:gd name="connsiteY27" fmla="*/ 4553942 h 4553942"/>
              <a:gd name="connsiteX28" fmla="*/ 439043 w 3206582"/>
              <a:gd name="connsiteY28" fmla="*/ 4109014 h 4553942"/>
              <a:gd name="connsiteX29" fmla="*/ 366589 w 3206582"/>
              <a:gd name="connsiteY29" fmla="*/ 4312985 h 4553942"/>
              <a:gd name="connsiteX30" fmla="*/ 0 w 3206582"/>
              <a:gd name="connsiteY30" fmla="*/ 4319124 h 4553942"/>
              <a:gd name="connsiteX0" fmla="*/ 1409929 w 3206582"/>
              <a:gd name="connsiteY0" fmla="*/ 3195411 h 4553942"/>
              <a:gd name="connsiteX1" fmla="*/ 1276507 w 3206582"/>
              <a:gd name="connsiteY1" fmla="*/ 2776663 h 4553942"/>
              <a:gd name="connsiteX2" fmla="*/ 583252 w 3206582"/>
              <a:gd name="connsiteY2" fmla="*/ 2789811 h 4553942"/>
              <a:gd name="connsiteX3" fmla="*/ 587445 w 3206582"/>
              <a:gd name="connsiteY3" fmla="*/ 2352603 h 4553942"/>
              <a:gd name="connsiteX4" fmla="*/ 495498 w 3206582"/>
              <a:gd name="connsiteY4" fmla="*/ 2240365 h 4553942"/>
              <a:gd name="connsiteX5" fmla="*/ 654524 w 3206582"/>
              <a:gd name="connsiteY5" fmla="*/ 2116736 h 4553942"/>
              <a:gd name="connsiteX6" fmla="*/ 459334 w 3206582"/>
              <a:gd name="connsiteY6" fmla="*/ 2042534 h 4553942"/>
              <a:gd name="connsiteX7" fmla="*/ 566200 w 3206582"/>
              <a:gd name="connsiteY7" fmla="*/ 1837519 h 4553942"/>
              <a:gd name="connsiteX8" fmla="*/ 294996 w 3206582"/>
              <a:gd name="connsiteY8" fmla="*/ 1706738 h 4553942"/>
              <a:gd name="connsiteX9" fmla="*/ 661616 w 3206582"/>
              <a:gd name="connsiteY9" fmla="*/ 1249123 h 4553942"/>
              <a:gd name="connsiteX10" fmla="*/ 1142194 w 3206582"/>
              <a:gd name="connsiteY10" fmla="*/ 173026 h 4553942"/>
              <a:gd name="connsiteX11" fmla="*/ 2371115 w 3206582"/>
              <a:gd name="connsiteY11" fmla="*/ 84702 h 4553942"/>
              <a:gd name="connsiteX12" fmla="*/ 3203424 w 3206582"/>
              <a:gd name="connsiteY12" fmla="*/ 1366611 h 4553942"/>
              <a:gd name="connsiteX13" fmla="*/ 2626478 w 3206582"/>
              <a:gd name="connsiteY13" fmla="*/ 2335750 h 4553942"/>
              <a:gd name="connsiteX14" fmla="*/ 2566829 w 3206582"/>
              <a:gd name="connsiteY14" fmla="*/ 3127719 h 4553942"/>
              <a:gd name="connsiteX15" fmla="*/ 1417942 w 3206582"/>
              <a:gd name="connsiteY15" fmla="*/ 3373226 h 4553942"/>
              <a:gd name="connsiteX16" fmla="*/ 2580491 w 3206582"/>
              <a:gd name="connsiteY16" fmla="*/ 3394378 h 4553942"/>
              <a:gd name="connsiteX17" fmla="*/ 1452325 w 3206582"/>
              <a:gd name="connsiteY17" fmla="*/ 3665551 h 4553942"/>
              <a:gd name="connsiteX18" fmla="*/ 2574380 w 3206582"/>
              <a:gd name="connsiteY18" fmla="*/ 3664691 h 4553942"/>
              <a:gd name="connsiteX19" fmla="*/ 1541632 w 3206582"/>
              <a:gd name="connsiteY19" fmla="*/ 3901450 h 4553942"/>
              <a:gd name="connsiteX20" fmla="*/ 2516971 w 3206582"/>
              <a:gd name="connsiteY20" fmla="*/ 3963188 h 4553942"/>
              <a:gd name="connsiteX21" fmla="*/ 1654854 w 3206582"/>
              <a:gd name="connsiteY21" fmla="*/ 4107326 h 4553942"/>
              <a:gd name="connsiteX22" fmla="*/ 2490293 w 3206582"/>
              <a:gd name="connsiteY22" fmla="*/ 4290910 h 4553942"/>
              <a:gd name="connsiteX23" fmla="*/ 837435 w 3206582"/>
              <a:gd name="connsiteY23" fmla="*/ 4308594 h 4553942"/>
              <a:gd name="connsiteX24" fmla="*/ 787916 w 3206582"/>
              <a:gd name="connsiteY24" fmla="*/ 3923400 h 4553942"/>
              <a:gd name="connsiteX25" fmla="*/ 704934 w 3206582"/>
              <a:gd name="connsiteY25" fmla="*/ 4408430 h 4553942"/>
              <a:gd name="connsiteX26" fmla="*/ 596829 w 3206582"/>
              <a:gd name="connsiteY26" fmla="*/ 3738271 h 4553942"/>
              <a:gd name="connsiteX27" fmla="*/ 509168 w 3206582"/>
              <a:gd name="connsiteY27" fmla="*/ 4553942 h 4553942"/>
              <a:gd name="connsiteX28" fmla="*/ 439043 w 3206582"/>
              <a:gd name="connsiteY28" fmla="*/ 4109014 h 4553942"/>
              <a:gd name="connsiteX29" fmla="*/ 366589 w 3206582"/>
              <a:gd name="connsiteY29" fmla="*/ 4312985 h 4553942"/>
              <a:gd name="connsiteX30" fmla="*/ 0 w 3206582"/>
              <a:gd name="connsiteY30" fmla="*/ 4319124 h 4553942"/>
              <a:gd name="connsiteX0" fmla="*/ 1409929 w 3206582"/>
              <a:gd name="connsiteY0" fmla="*/ 3195411 h 4553942"/>
              <a:gd name="connsiteX1" fmla="*/ 1276507 w 3206582"/>
              <a:gd name="connsiteY1" fmla="*/ 2776663 h 4553942"/>
              <a:gd name="connsiteX2" fmla="*/ 583252 w 3206582"/>
              <a:gd name="connsiteY2" fmla="*/ 2789811 h 4553942"/>
              <a:gd name="connsiteX3" fmla="*/ 587445 w 3206582"/>
              <a:gd name="connsiteY3" fmla="*/ 2352603 h 4553942"/>
              <a:gd name="connsiteX4" fmla="*/ 495498 w 3206582"/>
              <a:gd name="connsiteY4" fmla="*/ 2240365 h 4553942"/>
              <a:gd name="connsiteX5" fmla="*/ 654524 w 3206582"/>
              <a:gd name="connsiteY5" fmla="*/ 2116736 h 4553942"/>
              <a:gd name="connsiteX6" fmla="*/ 459334 w 3206582"/>
              <a:gd name="connsiteY6" fmla="*/ 2042534 h 4553942"/>
              <a:gd name="connsiteX7" fmla="*/ 566200 w 3206582"/>
              <a:gd name="connsiteY7" fmla="*/ 1837519 h 4553942"/>
              <a:gd name="connsiteX8" fmla="*/ 294996 w 3206582"/>
              <a:gd name="connsiteY8" fmla="*/ 1706738 h 4553942"/>
              <a:gd name="connsiteX9" fmla="*/ 661616 w 3206582"/>
              <a:gd name="connsiteY9" fmla="*/ 1249123 h 4553942"/>
              <a:gd name="connsiteX10" fmla="*/ 1142194 w 3206582"/>
              <a:gd name="connsiteY10" fmla="*/ 173026 h 4553942"/>
              <a:gd name="connsiteX11" fmla="*/ 2371115 w 3206582"/>
              <a:gd name="connsiteY11" fmla="*/ 84702 h 4553942"/>
              <a:gd name="connsiteX12" fmla="*/ 3203424 w 3206582"/>
              <a:gd name="connsiteY12" fmla="*/ 1366611 h 4553942"/>
              <a:gd name="connsiteX13" fmla="*/ 2626478 w 3206582"/>
              <a:gd name="connsiteY13" fmla="*/ 2335750 h 4553942"/>
              <a:gd name="connsiteX14" fmla="*/ 2566829 w 3206582"/>
              <a:gd name="connsiteY14" fmla="*/ 3127719 h 4553942"/>
              <a:gd name="connsiteX15" fmla="*/ 1417942 w 3206582"/>
              <a:gd name="connsiteY15" fmla="*/ 3373226 h 4553942"/>
              <a:gd name="connsiteX16" fmla="*/ 2580491 w 3206582"/>
              <a:gd name="connsiteY16" fmla="*/ 3394378 h 4553942"/>
              <a:gd name="connsiteX17" fmla="*/ 1452325 w 3206582"/>
              <a:gd name="connsiteY17" fmla="*/ 3665551 h 4553942"/>
              <a:gd name="connsiteX18" fmla="*/ 2574380 w 3206582"/>
              <a:gd name="connsiteY18" fmla="*/ 3664691 h 4553942"/>
              <a:gd name="connsiteX19" fmla="*/ 1541632 w 3206582"/>
              <a:gd name="connsiteY19" fmla="*/ 3901450 h 4553942"/>
              <a:gd name="connsiteX20" fmla="*/ 2516971 w 3206582"/>
              <a:gd name="connsiteY20" fmla="*/ 3963188 h 4553942"/>
              <a:gd name="connsiteX21" fmla="*/ 1654854 w 3206582"/>
              <a:gd name="connsiteY21" fmla="*/ 4107326 h 4553942"/>
              <a:gd name="connsiteX22" fmla="*/ 2490293 w 3206582"/>
              <a:gd name="connsiteY22" fmla="*/ 4290910 h 4553942"/>
              <a:gd name="connsiteX23" fmla="*/ 837435 w 3206582"/>
              <a:gd name="connsiteY23" fmla="*/ 4308594 h 4553942"/>
              <a:gd name="connsiteX24" fmla="*/ 787916 w 3206582"/>
              <a:gd name="connsiteY24" fmla="*/ 3923400 h 4553942"/>
              <a:gd name="connsiteX25" fmla="*/ 704934 w 3206582"/>
              <a:gd name="connsiteY25" fmla="*/ 4408430 h 4553942"/>
              <a:gd name="connsiteX26" fmla="*/ 596829 w 3206582"/>
              <a:gd name="connsiteY26" fmla="*/ 3738271 h 4553942"/>
              <a:gd name="connsiteX27" fmla="*/ 509168 w 3206582"/>
              <a:gd name="connsiteY27" fmla="*/ 4553942 h 4553942"/>
              <a:gd name="connsiteX28" fmla="*/ 439043 w 3206582"/>
              <a:gd name="connsiteY28" fmla="*/ 4109014 h 4553942"/>
              <a:gd name="connsiteX29" fmla="*/ 366589 w 3206582"/>
              <a:gd name="connsiteY29" fmla="*/ 4312985 h 4553942"/>
              <a:gd name="connsiteX30" fmla="*/ 0 w 3206582"/>
              <a:gd name="connsiteY30" fmla="*/ 4319124 h 4553942"/>
              <a:gd name="connsiteX0" fmla="*/ 1409929 w 3206582"/>
              <a:gd name="connsiteY0" fmla="*/ 3195411 h 4553942"/>
              <a:gd name="connsiteX1" fmla="*/ 1276507 w 3206582"/>
              <a:gd name="connsiteY1" fmla="*/ 2776663 h 4553942"/>
              <a:gd name="connsiteX2" fmla="*/ 583252 w 3206582"/>
              <a:gd name="connsiteY2" fmla="*/ 2789811 h 4553942"/>
              <a:gd name="connsiteX3" fmla="*/ 587445 w 3206582"/>
              <a:gd name="connsiteY3" fmla="*/ 2352603 h 4553942"/>
              <a:gd name="connsiteX4" fmla="*/ 495498 w 3206582"/>
              <a:gd name="connsiteY4" fmla="*/ 2240365 h 4553942"/>
              <a:gd name="connsiteX5" fmla="*/ 654524 w 3206582"/>
              <a:gd name="connsiteY5" fmla="*/ 2116736 h 4553942"/>
              <a:gd name="connsiteX6" fmla="*/ 459334 w 3206582"/>
              <a:gd name="connsiteY6" fmla="*/ 2042534 h 4553942"/>
              <a:gd name="connsiteX7" fmla="*/ 566200 w 3206582"/>
              <a:gd name="connsiteY7" fmla="*/ 1837519 h 4553942"/>
              <a:gd name="connsiteX8" fmla="*/ 294996 w 3206582"/>
              <a:gd name="connsiteY8" fmla="*/ 1706738 h 4553942"/>
              <a:gd name="connsiteX9" fmla="*/ 661616 w 3206582"/>
              <a:gd name="connsiteY9" fmla="*/ 1249123 h 4553942"/>
              <a:gd name="connsiteX10" fmla="*/ 1142194 w 3206582"/>
              <a:gd name="connsiteY10" fmla="*/ 173026 h 4553942"/>
              <a:gd name="connsiteX11" fmla="*/ 2371115 w 3206582"/>
              <a:gd name="connsiteY11" fmla="*/ 84702 h 4553942"/>
              <a:gd name="connsiteX12" fmla="*/ 3203424 w 3206582"/>
              <a:gd name="connsiteY12" fmla="*/ 1366611 h 4553942"/>
              <a:gd name="connsiteX13" fmla="*/ 2626478 w 3206582"/>
              <a:gd name="connsiteY13" fmla="*/ 2335750 h 4553942"/>
              <a:gd name="connsiteX14" fmla="*/ 2566829 w 3206582"/>
              <a:gd name="connsiteY14" fmla="*/ 3127719 h 4553942"/>
              <a:gd name="connsiteX15" fmla="*/ 1417942 w 3206582"/>
              <a:gd name="connsiteY15" fmla="*/ 3373226 h 4553942"/>
              <a:gd name="connsiteX16" fmla="*/ 2580491 w 3206582"/>
              <a:gd name="connsiteY16" fmla="*/ 3394378 h 4553942"/>
              <a:gd name="connsiteX17" fmla="*/ 1452325 w 3206582"/>
              <a:gd name="connsiteY17" fmla="*/ 3665551 h 4553942"/>
              <a:gd name="connsiteX18" fmla="*/ 2574380 w 3206582"/>
              <a:gd name="connsiteY18" fmla="*/ 3664691 h 4553942"/>
              <a:gd name="connsiteX19" fmla="*/ 1541632 w 3206582"/>
              <a:gd name="connsiteY19" fmla="*/ 3901450 h 4553942"/>
              <a:gd name="connsiteX20" fmla="*/ 2516971 w 3206582"/>
              <a:gd name="connsiteY20" fmla="*/ 3963188 h 4553942"/>
              <a:gd name="connsiteX21" fmla="*/ 1654854 w 3206582"/>
              <a:gd name="connsiteY21" fmla="*/ 4107326 h 4553942"/>
              <a:gd name="connsiteX22" fmla="*/ 2490293 w 3206582"/>
              <a:gd name="connsiteY22" fmla="*/ 4290910 h 4553942"/>
              <a:gd name="connsiteX23" fmla="*/ 837435 w 3206582"/>
              <a:gd name="connsiteY23" fmla="*/ 4308594 h 4553942"/>
              <a:gd name="connsiteX24" fmla="*/ 787916 w 3206582"/>
              <a:gd name="connsiteY24" fmla="*/ 3923400 h 4553942"/>
              <a:gd name="connsiteX25" fmla="*/ 704934 w 3206582"/>
              <a:gd name="connsiteY25" fmla="*/ 4408430 h 4553942"/>
              <a:gd name="connsiteX26" fmla="*/ 596829 w 3206582"/>
              <a:gd name="connsiteY26" fmla="*/ 3738271 h 4553942"/>
              <a:gd name="connsiteX27" fmla="*/ 509168 w 3206582"/>
              <a:gd name="connsiteY27" fmla="*/ 4553942 h 4553942"/>
              <a:gd name="connsiteX28" fmla="*/ 439043 w 3206582"/>
              <a:gd name="connsiteY28" fmla="*/ 4109014 h 4553942"/>
              <a:gd name="connsiteX29" fmla="*/ 366589 w 3206582"/>
              <a:gd name="connsiteY29" fmla="*/ 4312985 h 4553942"/>
              <a:gd name="connsiteX30" fmla="*/ 0 w 3206582"/>
              <a:gd name="connsiteY30" fmla="*/ 4319124 h 4553942"/>
              <a:gd name="connsiteX0" fmla="*/ 1409929 w 3206582"/>
              <a:gd name="connsiteY0" fmla="*/ 3195411 h 4553942"/>
              <a:gd name="connsiteX1" fmla="*/ 1276507 w 3206582"/>
              <a:gd name="connsiteY1" fmla="*/ 2776663 h 4553942"/>
              <a:gd name="connsiteX2" fmla="*/ 583252 w 3206582"/>
              <a:gd name="connsiteY2" fmla="*/ 2789811 h 4553942"/>
              <a:gd name="connsiteX3" fmla="*/ 587445 w 3206582"/>
              <a:gd name="connsiteY3" fmla="*/ 2352603 h 4553942"/>
              <a:gd name="connsiteX4" fmla="*/ 495498 w 3206582"/>
              <a:gd name="connsiteY4" fmla="*/ 2240365 h 4553942"/>
              <a:gd name="connsiteX5" fmla="*/ 654524 w 3206582"/>
              <a:gd name="connsiteY5" fmla="*/ 2116736 h 4553942"/>
              <a:gd name="connsiteX6" fmla="*/ 459334 w 3206582"/>
              <a:gd name="connsiteY6" fmla="*/ 2042534 h 4553942"/>
              <a:gd name="connsiteX7" fmla="*/ 566200 w 3206582"/>
              <a:gd name="connsiteY7" fmla="*/ 1837519 h 4553942"/>
              <a:gd name="connsiteX8" fmla="*/ 294996 w 3206582"/>
              <a:gd name="connsiteY8" fmla="*/ 1706738 h 4553942"/>
              <a:gd name="connsiteX9" fmla="*/ 661616 w 3206582"/>
              <a:gd name="connsiteY9" fmla="*/ 1249123 h 4553942"/>
              <a:gd name="connsiteX10" fmla="*/ 1142194 w 3206582"/>
              <a:gd name="connsiteY10" fmla="*/ 173026 h 4553942"/>
              <a:gd name="connsiteX11" fmla="*/ 2371115 w 3206582"/>
              <a:gd name="connsiteY11" fmla="*/ 84702 h 4553942"/>
              <a:gd name="connsiteX12" fmla="*/ 3203424 w 3206582"/>
              <a:gd name="connsiteY12" fmla="*/ 1366611 h 4553942"/>
              <a:gd name="connsiteX13" fmla="*/ 2626478 w 3206582"/>
              <a:gd name="connsiteY13" fmla="*/ 2335750 h 4553942"/>
              <a:gd name="connsiteX14" fmla="*/ 2566829 w 3206582"/>
              <a:gd name="connsiteY14" fmla="*/ 3127719 h 4553942"/>
              <a:gd name="connsiteX15" fmla="*/ 1417942 w 3206582"/>
              <a:gd name="connsiteY15" fmla="*/ 3373226 h 4553942"/>
              <a:gd name="connsiteX16" fmla="*/ 2580491 w 3206582"/>
              <a:gd name="connsiteY16" fmla="*/ 3394378 h 4553942"/>
              <a:gd name="connsiteX17" fmla="*/ 1452325 w 3206582"/>
              <a:gd name="connsiteY17" fmla="*/ 3665551 h 4553942"/>
              <a:gd name="connsiteX18" fmla="*/ 2574380 w 3206582"/>
              <a:gd name="connsiteY18" fmla="*/ 3664691 h 4553942"/>
              <a:gd name="connsiteX19" fmla="*/ 1541632 w 3206582"/>
              <a:gd name="connsiteY19" fmla="*/ 3901450 h 4553942"/>
              <a:gd name="connsiteX20" fmla="*/ 2516971 w 3206582"/>
              <a:gd name="connsiteY20" fmla="*/ 3963188 h 4553942"/>
              <a:gd name="connsiteX21" fmla="*/ 1654854 w 3206582"/>
              <a:gd name="connsiteY21" fmla="*/ 4107326 h 4553942"/>
              <a:gd name="connsiteX22" fmla="*/ 2490293 w 3206582"/>
              <a:gd name="connsiteY22" fmla="*/ 4290910 h 4553942"/>
              <a:gd name="connsiteX23" fmla="*/ 837435 w 3206582"/>
              <a:gd name="connsiteY23" fmla="*/ 4308594 h 4553942"/>
              <a:gd name="connsiteX24" fmla="*/ 787916 w 3206582"/>
              <a:gd name="connsiteY24" fmla="*/ 3923400 h 4553942"/>
              <a:gd name="connsiteX25" fmla="*/ 704934 w 3206582"/>
              <a:gd name="connsiteY25" fmla="*/ 4408430 h 4553942"/>
              <a:gd name="connsiteX26" fmla="*/ 596829 w 3206582"/>
              <a:gd name="connsiteY26" fmla="*/ 3738271 h 4553942"/>
              <a:gd name="connsiteX27" fmla="*/ 509168 w 3206582"/>
              <a:gd name="connsiteY27" fmla="*/ 4553942 h 4553942"/>
              <a:gd name="connsiteX28" fmla="*/ 439043 w 3206582"/>
              <a:gd name="connsiteY28" fmla="*/ 4109014 h 4553942"/>
              <a:gd name="connsiteX29" fmla="*/ 366589 w 3206582"/>
              <a:gd name="connsiteY29" fmla="*/ 4312985 h 4553942"/>
              <a:gd name="connsiteX30" fmla="*/ 0 w 3206582"/>
              <a:gd name="connsiteY30" fmla="*/ 4319124 h 4553942"/>
              <a:gd name="connsiteX0" fmla="*/ 1409929 w 3206582"/>
              <a:gd name="connsiteY0" fmla="*/ 3195411 h 4553942"/>
              <a:gd name="connsiteX1" fmla="*/ 1276507 w 3206582"/>
              <a:gd name="connsiteY1" fmla="*/ 2776663 h 4553942"/>
              <a:gd name="connsiteX2" fmla="*/ 583252 w 3206582"/>
              <a:gd name="connsiteY2" fmla="*/ 2789811 h 4553942"/>
              <a:gd name="connsiteX3" fmla="*/ 587445 w 3206582"/>
              <a:gd name="connsiteY3" fmla="*/ 2352603 h 4553942"/>
              <a:gd name="connsiteX4" fmla="*/ 495498 w 3206582"/>
              <a:gd name="connsiteY4" fmla="*/ 2240365 h 4553942"/>
              <a:gd name="connsiteX5" fmla="*/ 654524 w 3206582"/>
              <a:gd name="connsiteY5" fmla="*/ 2116736 h 4553942"/>
              <a:gd name="connsiteX6" fmla="*/ 459334 w 3206582"/>
              <a:gd name="connsiteY6" fmla="*/ 2042534 h 4553942"/>
              <a:gd name="connsiteX7" fmla="*/ 566200 w 3206582"/>
              <a:gd name="connsiteY7" fmla="*/ 1837519 h 4553942"/>
              <a:gd name="connsiteX8" fmla="*/ 294996 w 3206582"/>
              <a:gd name="connsiteY8" fmla="*/ 1706738 h 4553942"/>
              <a:gd name="connsiteX9" fmla="*/ 661616 w 3206582"/>
              <a:gd name="connsiteY9" fmla="*/ 1249123 h 4553942"/>
              <a:gd name="connsiteX10" fmla="*/ 1142194 w 3206582"/>
              <a:gd name="connsiteY10" fmla="*/ 173026 h 4553942"/>
              <a:gd name="connsiteX11" fmla="*/ 2371115 w 3206582"/>
              <a:gd name="connsiteY11" fmla="*/ 84702 h 4553942"/>
              <a:gd name="connsiteX12" fmla="*/ 3203424 w 3206582"/>
              <a:gd name="connsiteY12" fmla="*/ 1366611 h 4553942"/>
              <a:gd name="connsiteX13" fmla="*/ 2626478 w 3206582"/>
              <a:gd name="connsiteY13" fmla="*/ 2335750 h 4553942"/>
              <a:gd name="connsiteX14" fmla="*/ 2566829 w 3206582"/>
              <a:gd name="connsiteY14" fmla="*/ 3127719 h 4553942"/>
              <a:gd name="connsiteX15" fmla="*/ 1417942 w 3206582"/>
              <a:gd name="connsiteY15" fmla="*/ 3373226 h 4553942"/>
              <a:gd name="connsiteX16" fmla="*/ 2580491 w 3206582"/>
              <a:gd name="connsiteY16" fmla="*/ 3394378 h 4553942"/>
              <a:gd name="connsiteX17" fmla="*/ 1452325 w 3206582"/>
              <a:gd name="connsiteY17" fmla="*/ 3665551 h 4553942"/>
              <a:gd name="connsiteX18" fmla="*/ 2574380 w 3206582"/>
              <a:gd name="connsiteY18" fmla="*/ 3664691 h 4553942"/>
              <a:gd name="connsiteX19" fmla="*/ 1541632 w 3206582"/>
              <a:gd name="connsiteY19" fmla="*/ 3901450 h 4553942"/>
              <a:gd name="connsiteX20" fmla="*/ 2516971 w 3206582"/>
              <a:gd name="connsiteY20" fmla="*/ 3963188 h 4553942"/>
              <a:gd name="connsiteX21" fmla="*/ 1654854 w 3206582"/>
              <a:gd name="connsiteY21" fmla="*/ 4107326 h 4553942"/>
              <a:gd name="connsiteX22" fmla="*/ 2490293 w 3206582"/>
              <a:gd name="connsiteY22" fmla="*/ 4290910 h 4553942"/>
              <a:gd name="connsiteX23" fmla="*/ 837435 w 3206582"/>
              <a:gd name="connsiteY23" fmla="*/ 4308594 h 4553942"/>
              <a:gd name="connsiteX24" fmla="*/ 787916 w 3206582"/>
              <a:gd name="connsiteY24" fmla="*/ 3923400 h 4553942"/>
              <a:gd name="connsiteX25" fmla="*/ 704934 w 3206582"/>
              <a:gd name="connsiteY25" fmla="*/ 4408430 h 4553942"/>
              <a:gd name="connsiteX26" fmla="*/ 596829 w 3206582"/>
              <a:gd name="connsiteY26" fmla="*/ 3738271 h 4553942"/>
              <a:gd name="connsiteX27" fmla="*/ 509168 w 3206582"/>
              <a:gd name="connsiteY27" fmla="*/ 4553942 h 4553942"/>
              <a:gd name="connsiteX28" fmla="*/ 439043 w 3206582"/>
              <a:gd name="connsiteY28" fmla="*/ 4109014 h 4553942"/>
              <a:gd name="connsiteX29" fmla="*/ 366589 w 3206582"/>
              <a:gd name="connsiteY29" fmla="*/ 4312985 h 4553942"/>
              <a:gd name="connsiteX30" fmla="*/ 0 w 3206582"/>
              <a:gd name="connsiteY30" fmla="*/ 4319124 h 4553942"/>
              <a:gd name="connsiteX0" fmla="*/ 1409929 w 3206582"/>
              <a:gd name="connsiteY0" fmla="*/ 3195411 h 4553942"/>
              <a:gd name="connsiteX1" fmla="*/ 1276507 w 3206582"/>
              <a:gd name="connsiteY1" fmla="*/ 2776663 h 4553942"/>
              <a:gd name="connsiteX2" fmla="*/ 583252 w 3206582"/>
              <a:gd name="connsiteY2" fmla="*/ 2789811 h 4553942"/>
              <a:gd name="connsiteX3" fmla="*/ 587445 w 3206582"/>
              <a:gd name="connsiteY3" fmla="*/ 2352603 h 4553942"/>
              <a:gd name="connsiteX4" fmla="*/ 495498 w 3206582"/>
              <a:gd name="connsiteY4" fmla="*/ 2240365 h 4553942"/>
              <a:gd name="connsiteX5" fmla="*/ 654524 w 3206582"/>
              <a:gd name="connsiteY5" fmla="*/ 2116736 h 4553942"/>
              <a:gd name="connsiteX6" fmla="*/ 459334 w 3206582"/>
              <a:gd name="connsiteY6" fmla="*/ 2042534 h 4553942"/>
              <a:gd name="connsiteX7" fmla="*/ 566200 w 3206582"/>
              <a:gd name="connsiteY7" fmla="*/ 1837519 h 4553942"/>
              <a:gd name="connsiteX8" fmla="*/ 294996 w 3206582"/>
              <a:gd name="connsiteY8" fmla="*/ 1706738 h 4553942"/>
              <a:gd name="connsiteX9" fmla="*/ 661616 w 3206582"/>
              <a:gd name="connsiteY9" fmla="*/ 1249123 h 4553942"/>
              <a:gd name="connsiteX10" fmla="*/ 1142194 w 3206582"/>
              <a:gd name="connsiteY10" fmla="*/ 173026 h 4553942"/>
              <a:gd name="connsiteX11" fmla="*/ 2371115 w 3206582"/>
              <a:gd name="connsiteY11" fmla="*/ 84702 h 4553942"/>
              <a:gd name="connsiteX12" fmla="*/ 3203424 w 3206582"/>
              <a:gd name="connsiteY12" fmla="*/ 1366611 h 4553942"/>
              <a:gd name="connsiteX13" fmla="*/ 2626478 w 3206582"/>
              <a:gd name="connsiteY13" fmla="*/ 2335750 h 4553942"/>
              <a:gd name="connsiteX14" fmla="*/ 2566829 w 3206582"/>
              <a:gd name="connsiteY14" fmla="*/ 3127719 h 4553942"/>
              <a:gd name="connsiteX15" fmla="*/ 1417942 w 3206582"/>
              <a:gd name="connsiteY15" fmla="*/ 3373226 h 4553942"/>
              <a:gd name="connsiteX16" fmla="*/ 2580491 w 3206582"/>
              <a:gd name="connsiteY16" fmla="*/ 3394378 h 4553942"/>
              <a:gd name="connsiteX17" fmla="*/ 1452325 w 3206582"/>
              <a:gd name="connsiteY17" fmla="*/ 3665551 h 4553942"/>
              <a:gd name="connsiteX18" fmla="*/ 2574380 w 3206582"/>
              <a:gd name="connsiteY18" fmla="*/ 3664691 h 4553942"/>
              <a:gd name="connsiteX19" fmla="*/ 1541632 w 3206582"/>
              <a:gd name="connsiteY19" fmla="*/ 3901450 h 4553942"/>
              <a:gd name="connsiteX20" fmla="*/ 2516971 w 3206582"/>
              <a:gd name="connsiteY20" fmla="*/ 3963188 h 4553942"/>
              <a:gd name="connsiteX21" fmla="*/ 1654854 w 3206582"/>
              <a:gd name="connsiteY21" fmla="*/ 4107326 h 4553942"/>
              <a:gd name="connsiteX22" fmla="*/ 2490293 w 3206582"/>
              <a:gd name="connsiteY22" fmla="*/ 4290910 h 4553942"/>
              <a:gd name="connsiteX23" fmla="*/ 837435 w 3206582"/>
              <a:gd name="connsiteY23" fmla="*/ 4308594 h 4553942"/>
              <a:gd name="connsiteX24" fmla="*/ 787916 w 3206582"/>
              <a:gd name="connsiteY24" fmla="*/ 3923400 h 4553942"/>
              <a:gd name="connsiteX25" fmla="*/ 704934 w 3206582"/>
              <a:gd name="connsiteY25" fmla="*/ 4408430 h 4553942"/>
              <a:gd name="connsiteX26" fmla="*/ 596829 w 3206582"/>
              <a:gd name="connsiteY26" fmla="*/ 3738271 h 4553942"/>
              <a:gd name="connsiteX27" fmla="*/ 509168 w 3206582"/>
              <a:gd name="connsiteY27" fmla="*/ 4553942 h 4553942"/>
              <a:gd name="connsiteX28" fmla="*/ 439043 w 3206582"/>
              <a:gd name="connsiteY28" fmla="*/ 4013661 h 4553942"/>
              <a:gd name="connsiteX29" fmla="*/ 366589 w 3206582"/>
              <a:gd name="connsiteY29" fmla="*/ 4312985 h 4553942"/>
              <a:gd name="connsiteX30" fmla="*/ 0 w 3206582"/>
              <a:gd name="connsiteY30" fmla="*/ 4319124 h 4553942"/>
              <a:gd name="connsiteX0" fmla="*/ 1409929 w 3206582"/>
              <a:gd name="connsiteY0" fmla="*/ 3195411 h 4553942"/>
              <a:gd name="connsiteX1" fmla="*/ 1276507 w 3206582"/>
              <a:gd name="connsiteY1" fmla="*/ 2776663 h 4553942"/>
              <a:gd name="connsiteX2" fmla="*/ 583252 w 3206582"/>
              <a:gd name="connsiteY2" fmla="*/ 2789811 h 4553942"/>
              <a:gd name="connsiteX3" fmla="*/ 587445 w 3206582"/>
              <a:gd name="connsiteY3" fmla="*/ 2352603 h 4553942"/>
              <a:gd name="connsiteX4" fmla="*/ 495498 w 3206582"/>
              <a:gd name="connsiteY4" fmla="*/ 2240365 h 4553942"/>
              <a:gd name="connsiteX5" fmla="*/ 654524 w 3206582"/>
              <a:gd name="connsiteY5" fmla="*/ 2116736 h 4553942"/>
              <a:gd name="connsiteX6" fmla="*/ 459334 w 3206582"/>
              <a:gd name="connsiteY6" fmla="*/ 2042534 h 4553942"/>
              <a:gd name="connsiteX7" fmla="*/ 566200 w 3206582"/>
              <a:gd name="connsiteY7" fmla="*/ 1837519 h 4553942"/>
              <a:gd name="connsiteX8" fmla="*/ 294996 w 3206582"/>
              <a:gd name="connsiteY8" fmla="*/ 1706738 h 4553942"/>
              <a:gd name="connsiteX9" fmla="*/ 661616 w 3206582"/>
              <a:gd name="connsiteY9" fmla="*/ 1249123 h 4553942"/>
              <a:gd name="connsiteX10" fmla="*/ 1142194 w 3206582"/>
              <a:gd name="connsiteY10" fmla="*/ 173026 h 4553942"/>
              <a:gd name="connsiteX11" fmla="*/ 2371115 w 3206582"/>
              <a:gd name="connsiteY11" fmla="*/ 84702 h 4553942"/>
              <a:gd name="connsiteX12" fmla="*/ 3203424 w 3206582"/>
              <a:gd name="connsiteY12" fmla="*/ 1366611 h 4553942"/>
              <a:gd name="connsiteX13" fmla="*/ 2626478 w 3206582"/>
              <a:gd name="connsiteY13" fmla="*/ 2335750 h 4553942"/>
              <a:gd name="connsiteX14" fmla="*/ 2566829 w 3206582"/>
              <a:gd name="connsiteY14" fmla="*/ 3127719 h 4553942"/>
              <a:gd name="connsiteX15" fmla="*/ 1417942 w 3206582"/>
              <a:gd name="connsiteY15" fmla="*/ 3373226 h 4553942"/>
              <a:gd name="connsiteX16" fmla="*/ 2580491 w 3206582"/>
              <a:gd name="connsiteY16" fmla="*/ 3394378 h 4553942"/>
              <a:gd name="connsiteX17" fmla="*/ 1452325 w 3206582"/>
              <a:gd name="connsiteY17" fmla="*/ 3665551 h 4553942"/>
              <a:gd name="connsiteX18" fmla="*/ 2574380 w 3206582"/>
              <a:gd name="connsiteY18" fmla="*/ 3664691 h 4553942"/>
              <a:gd name="connsiteX19" fmla="*/ 1541632 w 3206582"/>
              <a:gd name="connsiteY19" fmla="*/ 3901450 h 4553942"/>
              <a:gd name="connsiteX20" fmla="*/ 2516971 w 3206582"/>
              <a:gd name="connsiteY20" fmla="*/ 3963188 h 4553942"/>
              <a:gd name="connsiteX21" fmla="*/ 1654854 w 3206582"/>
              <a:gd name="connsiteY21" fmla="*/ 4107326 h 4553942"/>
              <a:gd name="connsiteX22" fmla="*/ 2490293 w 3206582"/>
              <a:gd name="connsiteY22" fmla="*/ 4290910 h 4553942"/>
              <a:gd name="connsiteX23" fmla="*/ 837435 w 3206582"/>
              <a:gd name="connsiteY23" fmla="*/ 4308594 h 4553942"/>
              <a:gd name="connsiteX24" fmla="*/ 787916 w 3206582"/>
              <a:gd name="connsiteY24" fmla="*/ 3923400 h 4553942"/>
              <a:gd name="connsiteX25" fmla="*/ 704934 w 3206582"/>
              <a:gd name="connsiteY25" fmla="*/ 4408430 h 4553942"/>
              <a:gd name="connsiteX26" fmla="*/ 596829 w 3206582"/>
              <a:gd name="connsiteY26" fmla="*/ 3738271 h 4553942"/>
              <a:gd name="connsiteX27" fmla="*/ 509168 w 3206582"/>
              <a:gd name="connsiteY27" fmla="*/ 4553942 h 4553942"/>
              <a:gd name="connsiteX28" fmla="*/ 439043 w 3206582"/>
              <a:gd name="connsiteY28" fmla="*/ 4013661 h 4553942"/>
              <a:gd name="connsiteX29" fmla="*/ 366589 w 3206582"/>
              <a:gd name="connsiteY29" fmla="*/ 4312985 h 4553942"/>
              <a:gd name="connsiteX30" fmla="*/ 0 w 3206582"/>
              <a:gd name="connsiteY30" fmla="*/ 4319124 h 4553942"/>
              <a:gd name="connsiteX0" fmla="*/ 1409929 w 3206582"/>
              <a:gd name="connsiteY0" fmla="*/ 3195411 h 4553942"/>
              <a:gd name="connsiteX1" fmla="*/ 1276507 w 3206582"/>
              <a:gd name="connsiteY1" fmla="*/ 2776663 h 4553942"/>
              <a:gd name="connsiteX2" fmla="*/ 583252 w 3206582"/>
              <a:gd name="connsiteY2" fmla="*/ 2789811 h 4553942"/>
              <a:gd name="connsiteX3" fmla="*/ 587445 w 3206582"/>
              <a:gd name="connsiteY3" fmla="*/ 2352603 h 4553942"/>
              <a:gd name="connsiteX4" fmla="*/ 495498 w 3206582"/>
              <a:gd name="connsiteY4" fmla="*/ 2240365 h 4553942"/>
              <a:gd name="connsiteX5" fmla="*/ 654524 w 3206582"/>
              <a:gd name="connsiteY5" fmla="*/ 2116736 h 4553942"/>
              <a:gd name="connsiteX6" fmla="*/ 459334 w 3206582"/>
              <a:gd name="connsiteY6" fmla="*/ 2042534 h 4553942"/>
              <a:gd name="connsiteX7" fmla="*/ 566200 w 3206582"/>
              <a:gd name="connsiteY7" fmla="*/ 1837519 h 4553942"/>
              <a:gd name="connsiteX8" fmla="*/ 294996 w 3206582"/>
              <a:gd name="connsiteY8" fmla="*/ 1706738 h 4553942"/>
              <a:gd name="connsiteX9" fmla="*/ 661616 w 3206582"/>
              <a:gd name="connsiteY9" fmla="*/ 1249123 h 4553942"/>
              <a:gd name="connsiteX10" fmla="*/ 1142194 w 3206582"/>
              <a:gd name="connsiteY10" fmla="*/ 173026 h 4553942"/>
              <a:gd name="connsiteX11" fmla="*/ 2371115 w 3206582"/>
              <a:gd name="connsiteY11" fmla="*/ 84702 h 4553942"/>
              <a:gd name="connsiteX12" fmla="*/ 3203424 w 3206582"/>
              <a:gd name="connsiteY12" fmla="*/ 1366611 h 4553942"/>
              <a:gd name="connsiteX13" fmla="*/ 2626478 w 3206582"/>
              <a:gd name="connsiteY13" fmla="*/ 2335750 h 4553942"/>
              <a:gd name="connsiteX14" fmla="*/ 2566829 w 3206582"/>
              <a:gd name="connsiteY14" fmla="*/ 3127719 h 4553942"/>
              <a:gd name="connsiteX15" fmla="*/ 1417942 w 3206582"/>
              <a:gd name="connsiteY15" fmla="*/ 3373226 h 4553942"/>
              <a:gd name="connsiteX16" fmla="*/ 2580491 w 3206582"/>
              <a:gd name="connsiteY16" fmla="*/ 3394378 h 4553942"/>
              <a:gd name="connsiteX17" fmla="*/ 1452325 w 3206582"/>
              <a:gd name="connsiteY17" fmla="*/ 3665551 h 4553942"/>
              <a:gd name="connsiteX18" fmla="*/ 2574380 w 3206582"/>
              <a:gd name="connsiteY18" fmla="*/ 3664691 h 4553942"/>
              <a:gd name="connsiteX19" fmla="*/ 1541632 w 3206582"/>
              <a:gd name="connsiteY19" fmla="*/ 3901450 h 4553942"/>
              <a:gd name="connsiteX20" fmla="*/ 2516971 w 3206582"/>
              <a:gd name="connsiteY20" fmla="*/ 3963188 h 4553942"/>
              <a:gd name="connsiteX21" fmla="*/ 1654854 w 3206582"/>
              <a:gd name="connsiteY21" fmla="*/ 4107326 h 4553942"/>
              <a:gd name="connsiteX22" fmla="*/ 2490293 w 3206582"/>
              <a:gd name="connsiteY22" fmla="*/ 4290910 h 4553942"/>
              <a:gd name="connsiteX23" fmla="*/ 837435 w 3206582"/>
              <a:gd name="connsiteY23" fmla="*/ 4308594 h 4553942"/>
              <a:gd name="connsiteX24" fmla="*/ 787916 w 3206582"/>
              <a:gd name="connsiteY24" fmla="*/ 3923400 h 4553942"/>
              <a:gd name="connsiteX25" fmla="*/ 704934 w 3206582"/>
              <a:gd name="connsiteY25" fmla="*/ 4408430 h 4553942"/>
              <a:gd name="connsiteX26" fmla="*/ 596829 w 3206582"/>
              <a:gd name="connsiteY26" fmla="*/ 3738271 h 4553942"/>
              <a:gd name="connsiteX27" fmla="*/ 509168 w 3206582"/>
              <a:gd name="connsiteY27" fmla="*/ 4553942 h 4553942"/>
              <a:gd name="connsiteX28" fmla="*/ 439043 w 3206582"/>
              <a:gd name="connsiteY28" fmla="*/ 4013661 h 4553942"/>
              <a:gd name="connsiteX29" fmla="*/ 366589 w 3206582"/>
              <a:gd name="connsiteY29" fmla="*/ 4312985 h 4553942"/>
              <a:gd name="connsiteX30" fmla="*/ 0 w 3206582"/>
              <a:gd name="connsiteY30" fmla="*/ 4319124 h 4553942"/>
              <a:gd name="connsiteX0" fmla="*/ 1409929 w 3206582"/>
              <a:gd name="connsiteY0" fmla="*/ 3195411 h 4553942"/>
              <a:gd name="connsiteX1" fmla="*/ 1276507 w 3206582"/>
              <a:gd name="connsiteY1" fmla="*/ 2776663 h 4553942"/>
              <a:gd name="connsiteX2" fmla="*/ 583252 w 3206582"/>
              <a:gd name="connsiteY2" fmla="*/ 2789811 h 4553942"/>
              <a:gd name="connsiteX3" fmla="*/ 587445 w 3206582"/>
              <a:gd name="connsiteY3" fmla="*/ 2352603 h 4553942"/>
              <a:gd name="connsiteX4" fmla="*/ 495498 w 3206582"/>
              <a:gd name="connsiteY4" fmla="*/ 2240365 h 4553942"/>
              <a:gd name="connsiteX5" fmla="*/ 654524 w 3206582"/>
              <a:gd name="connsiteY5" fmla="*/ 2116736 h 4553942"/>
              <a:gd name="connsiteX6" fmla="*/ 459334 w 3206582"/>
              <a:gd name="connsiteY6" fmla="*/ 2042534 h 4553942"/>
              <a:gd name="connsiteX7" fmla="*/ 566200 w 3206582"/>
              <a:gd name="connsiteY7" fmla="*/ 1837519 h 4553942"/>
              <a:gd name="connsiteX8" fmla="*/ 294996 w 3206582"/>
              <a:gd name="connsiteY8" fmla="*/ 1706738 h 4553942"/>
              <a:gd name="connsiteX9" fmla="*/ 661616 w 3206582"/>
              <a:gd name="connsiteY9" fmla="*/ 1249123 h 4553942"/>
              <a:gd name="connsiteX10" fmla="*/ 1142194 w 3206582"/>
              <a:gd name="connsiteY10" fmla="*/ 173026 h 4553942"/>
              <a:gd name="connsiteX11" fmla="*/ 2371115 w 3206582"/>
              <a:gd name="connsiteY11" fmla="*/ 84702 h 4553942"/>
              <a:gd name="connsiteX12" fmla="*/ 3203424 w 3206582"/>
              <a:gd name="connsiteY12" fmla="*/ 1366611 h 4553942"/>
              <a:gd name="connsiteX13" fmla="*/ 2626478 w 3206582"/>
              <a:gd name="connsiteY13" fmla="*/ 2335750 h 4553942"/>
              <a:gd name="connsiteX14" fmla="*/ 2566829 w 3206582"/>
              <a:gd name="connsiteY14" fmla="*/ 3127719 h 4553942"/>
              <a:gd name="connsiteX15" fmla="*/ 1417942 w 3206582"/>
              <a:gd name="connsiteY15" fmla="*/ 3373226 h 4553942"/>
              <a:gd name="connsiteX16" fmla="*/ 2580491 w 3206582"/>
              <a:gd name="connsiteY16" fmla="*/ 3394378 h 4553942"/>
              <a:gd name="connsiteX17" fmla="*/ 1452325 w 3206582"/>
              <a:gd name="connsiteY17" fmla="*/ 3665551 h 4553942"/>
              <a:gd name="connsiteX18" fmla="*/ 2574380 w 3206582"/>
              <a:gd name="connsiteY18" fmla="*/ 3664691 h 4553942"/>
              <a:gd name="connsiteX19" fmla="*/ 1541632 w 3206582"/>
              <a:gd name="connsiteY19" fmla="*/ 3901450 h 4553942"/>
              <a:gd name="connsiteX20" fmla="*/ 2516971 w 3206582"/>
              <a:gd name="connsiteY20" fmla="*/ 3963188 h 4553942"/>
              <a:gd name="connsiteX21" fmla="*/ 1654854 w 3206582"/>
              <a:gd name="connsiteY21" fmla="*/ 4107326 h 4553942"/>
              <a:gd name="connsiteX22" fmla="*/ 2490293 w 3206582"/>
              <a:gd name="connsiteY22" fmla="*/ 4290910 h 4553942"/>
              <a:gd name="connsiteX23" fmla="*/ 837435 w 3206582"/>
              <a:gd name="connsiteY23" fmla="*/ 4308594 h 4553942"/>
              <a:gd name="connsiteX24" fmla="*/ 787916 w 3206582"/>
              <a:gd name="connsiteY24" fmla="*/ 3923400 h 4553942"/>
              <a:gd name="connsiteX25" fmla="*/ 704934 w 3206582"/>
              <a:gd name="connsiteY25" fmla="*/ 4408430 h 4553942"/>
              <a:gd name="connsiteX26" fmla="*/ 596829 w 3206582"/>
              <a:gd name="connsiteY26" fmla="*/ 3738271 h 4553942"/>
              <a:gd name="connsiteX27" fmla="*/ 509168 w 3206582"/>
              <a:gd name="connsiteY27" fmla="*/ 4553942 h 4553942"/>
              <a:gd name="connsiteX28" fmla="*/ 439043 w 3206582"/>
              <a:gd name="connsiteY28" fmla="*/ 4013661 h 4553942"/>
              <a:gd name="connsiteX29" fmla="*/ 366589 w 3206582"/>
              <a:gd name="connsiteY29" fmla="*/ 4312985 h 4553942"/>
              <a:gd name="connsiteX30" fmla="*/ 0 w 3206582"/>
              <a:gd name="connsiteY30" fmla="*/ 4319124 h 4553942"/>
              <a:gd name="connsiteX0" fmla="*/ 1409929 w 3206582"/>
              <a:gd name="connsiteY0" fmla="*/ 3195411 h 4553942"/>
              <a:gd name="connsiteX1" fmla="*/ 1276507 w 3206582"/>
              <a:gd name="connsiteY1" fmla="*/ 2776663 h 4553942"/>
              <a:gd name="connsiteX2" fmla="*/ 583252 w 3206582"/>
              <a:gd name="connsiteY2" fmla="*/ 2789811 h 4553942"/>
              <a:gd name="connsiteX3" fmla="*/ 587445 w 3206582"/>
              <a:gd name="connsiteY3" fmla="*/ 2352603 h 4553942"/>
              <a:gd name="connsiteX4" fmla="*/ 495498 w 3206582"/>
              <a:gd name="connsiteY4" fmla="*/ 2240365 h 4553942"/>
              <a:gd name="connsiteX5" fmla="*/ 654524 w 3206582"/>
              <a:gd name="connsiteY5" fmla="*/ 2116736 h 4553942"/>
              <a:gd name="connsiteX6" fmla="*/ 459334 w 3206582"/>
              <a:gd name="connsiteY6" fmla="*/ 2042534 h 4553942"/>
              <a:gd name="connsiteX7" fmla="*/ 566200 w 3206582"/>
              <a:gd name="connsiteY7" fmla="*/ 1837519 h 4553942"/>
              <a:gd name="connsiteX8" fmla="*/ 294996 w 3206582"/>
              <a:gd name="connsiteY8" fmla="*/ 1706738 h 4553942"/>
              <a:gd name="connsiteX9" fmla="*/ 661616 w 3206582"/>
              <a:gd name="connsiteY9" fmla="*/ 1249123 h 4553942"/>
              <a:gd name="connsiteX10" fmla="*/ 1142194 w 3206582"/>
              <a:gd name="connsiteY10" fmla="*/ 173026 h 4553942"/>
              <a:gd name="connsiteX11" fmla="*/ 2371115 w 3206582"/>
              <a:gd name="connsiteY11" fmla="*/ 84702 h 4553942"/>
              <a:gd name="connsiteX12" fmla="*/ 3203424 w 3206582"/>
              <a:gd name="connsiteY12" fmla="*/ 1366611 h 4553942"/>
              <a:gd name="connsiteX13" fmla="*/ 2626478 w 3206582"/>
              <a:gd name="connsiteY13" fmla="*/ 2335750 h 4553942"/>
              <a:gd name="connsiteX14" fmla="*/ 2566829 w 3206582"/>
              <a:gd name="connsiteY14" fmla="*/ 3127719 h 4553942"/>
              <a:gd name="connsiteX15" fmla="*/ 1417942 w 3206582"/>
              <a:gd name="connsiteY15" fmla="*/ 3373226 h 4553942"/>
              <a:gd name="connsiteX16" fmla="*/ 2580491 w 3206582"/>
              <a:gd name="connsiteY16" fmla="*/ 3394378 h 4553942"/>
              <a:gd name="connsiteX17" fmla="*/ 1452325 w 3206582"/>
              <a:gd name="connsiteY17" fmla="*/ 3665551 h 4553942"/>
              <a:gd name="connsiteX18" fmla="*/ 2574380 w 3206582"/>
              <a:gd name="connsiteY18" fmla="*/ 3664691 h 4553942"/>
              <a:gd name="connsiteX19" fmla="*/ 1541632 w 3206582"/>
              <a:gd name="connsiteY19" fmla="*/ 3901450 h 4553942"/>
              <a:gd name="connsiteX20" fmla="*/ 2516971 w 3206582"/>
              <a:gd name="connsiteY20" fmla="*/ 3963188 h 4553942"/>
              <a:gd name="connsiteX21" fmla="*/ 1654854 w 3206582"/>
              <a:gd name="connsiteY21" fmla="*/ 4107326 h 4553942"/>
              <a:gd name="connsiteX22" fmla="*/ 2490293 w 3206582"/>
              <a:gd name="connsiteY22" fmla="*/ 4290910 h 4553942"/>
              <a:gd name="connsiteX23" fmla="*/ 837435 w 3206582"/>
              <a:gd name="connsiteY23" fmla="*/ 4308594 h 4553942"/>
              <a:gd name="connsiteX24" fmla="*/ 787916 w 3206582"/>
              <a:gd name="connsiteY24" fmla="*/ 3923400 h 4553942"/>
              <a:gd name="connsiteX25" fmla="*/ 704934 w 3206582"/>
              <a:gd name="connsiteY25" fmla="*/ 4408430 h 4553942"/>
              <a:gd name="connsiteX26" fmla="*/ 596829 w 3206582"/>
              <a:gd name="connsiteY26" fmla="*/ 3738271 h 4553942"/>
              <a:gd name="connsiteX27" fmla="*/ 509168 w 3206582"/>
              <a:gd name="connsiteY27" fmla="*/ 4553942 h 4553942"/>
              <a:gd name="connsiteX28" fmla="*/ 439043 w 3206582"/>
              <a:gd name="connsiteY28" fmla="*/ 4013661 h 4553942"/>
              <a:gd name="connsiteX29" fmla="*/ 366589 w 3206582"/>
              <a:gd name="connsiteY29" fmla="*/ 4312985 h 4553942"/>
              <a:gd name="connsiteX30" fmla="*/ 0 w 3206582"/>
              <a:gd name="connsiteY30" fmla="*/ 4319124 h 4553942"/>
              <a:gd name="connsiteX0" fmla="*/ 1409929 w 3206582"/>
              <a:gd name="connsiteY0" fmla="*/ 3195411 h 4553942"/>
              <a:gd name="connsiteX1" fmla="*/ 1276507 w 3206582"/>
              <a:gd name="connsiteY1" fmla="*/ 2776663 h 4553942"/>
              <a:gd name="connsiteX2" fmla="*/ 583252 w 3206582"/>
              <a:gd name="connsiteY2" fmla="*/ 2789811 h 4553942"/>
              <a:gd name="connsiteX3" fmla="*/ 587445 w 3206582"/>
              <a:gd name="connsiteY3" fmla="*/ 2352603 h 4553942"/>
              <a:gd name="connsiteX4" fmla="*/ 495498 w 3206582"/>
              <a:gd name="connsiteY4" fmla="*/ 2240365 h 4553942"/>
              <a:gd name="connsiteX5" fmla="*/ 654524 w 3206582"/>
              <a:gd name="connsiteY5" fmla="*/ 2116736 h 4553942"/>
              <a:gd name="connsiteX6" fmla="*/ 459334 w 3206582"/>
              <a:gd name="connsiteY6" fmla="*/ 2042534 h 4553942"/>
              <a:gd name="connsiteX7" fmla="*/ 566200 w 3206582"/>
              <a:gd name="connsiteY7" fmla="*/ 1837519 h 4553942"/>
              <a:gd name="connsiteX8" fmla="*/ 294996 w 3206582"/>
              <a:gd name="connsiteY8" fmla="*/ 1706738 h 4553942"/>
              <a:gd name="connsiteX9" fmla="*/ 661616 w 3206582"/>
              <a:gd name="connsiteY9" fmla="*/ 1249123 h 4553942"/>
              <a:gd name="connsiteX10" fmla="*/ 1142194 w 3206582"/>
              <a:gd name="connsiteY10" fmla="*/ 173026 h 4553942"/>
              <a:gd name="connsiteX11" fmla="*/ 2371115 w 3206582"/>
              <a:gd name="connsiteY11" fmla="*/ 84702 h 4553942"/>
              <a:gd name="connsiteX12" fmla="*/ 3203424 w 3206582"/>
              <a:gd name="connsiteY12" fmla="*/ 1366611 h 4553942"/>
              <a:gd name="connsiteX13" fmla="*/ 2626478 w 3206582"/>
              <a:gd name="connsiteY13" fmla="*/ 2335750 h 4553942"/>
              <a:gd name="connsiteX14" fmla="*/ 2566829 w 3206582"/>
              <a:gd name="connsiteY14" fmla="*/ 3127719 h 4553942"/>
              <a:gd name="connsiteX15" fmla="*/ 1417942 w 3206582"/>
              <a:gd name="connsiteY15" fmla="*/ 3373226 h 4553942"/>
              <a:gd name="connsiteX16" fmla="*/ 2580491 w 3206582"/>
              <a:gd name="connsiteY16" fmla="*/ 3394378 h 4553942"/>
              <a:gd name="connsiteX17" fmla="*/ 1452325 w 3206582"/>
              <a:gd name="connsiteY17" fmla="*/ 3665551 h 4553942"/>
              <a:gd name="connsiteX18" fmla="*/ 2574380 w 3206582"/>
              <a:gd name="connsiteY18" fmla="*/ 3664691 h 4553942"/>
              <a:gd name="connsiteX19" fmla="*/ 1541632 w 3206582"/>
              <a:gd name="connsiteY19" fmla="*/ 3901450 h 4553942"/>
              <a:gd name="connsiteX20" fmla="*/ 2516971 w 3206582"/>
              <a:gd name="connsiteY20" fmla="*/ 3963188 h 4553942"/>
              <a:gd name="connsiteX21" fmla="*/ 1654854 w 3206582"/>
              <a:gd name="connsiteY21" fmla="*/ 4107326 h 4553942"/>
              <a:gd name="connsiteX22" fmla="*/ 2490293 w 3206582"/>
              <a:gd name="connsiteY22" fmla="*/ 4290910 h 4553942"/>
              <a:gd name="connsiteX23" fmla="*/ 837435 w 3206582"/>
              <a:gd name="connsiteY23" fmla="*/ 4308594 h 4553942"/>
              <a:gd name="connsiteX24" fmla="*/ 787916 w 3206582"/>
              <a:gd name="connsiteY24" fmla="*/ 3923400 h 4553942"/>
              <a:gd name="connsiteX25" fmla="*/ 704934 w 3206582"/>
              <a:gd name="connsiteY25" fmla="*/ 4408430 h 4553942"/>
              <a:gd name="connsiteX26" fmla="*/ 596829 w 3206582"/>
              <a:gd name="connsiteY26" fmla="*/ 3738271 h 4553942"/>
              <a:gd name="connsiteX27" fmla="*/ 509168 w 3206582"/>
              <a:gd name="connsiteY27" fmla="*/ 4553942 h 4553942"/>
              <a:gd name="connsiteX28" fmla="*/ 439043 w 3206582"/>
              <a:gd name="connsiteY28" fmla="*/ 4013661 h 4553942"/>
              <a:gd name="connsiteX29" fmla="*/ 366589 w 3206582"/>
              <a:gd name="connsiteY29" fmla="*/ 4312985 h 4553942"/>
              <a:gd name="connsiteX30" fmla="*/ 0 w 3206582"/>
              <a:gd name="connsiteY30" fmla="*/ 4319124 h 4553942"/>
              <a:gd name="connsiteX0" fmla="*/ 1409929 w 3206582"/>
              <a:gd name="connsiteY0" fmla="*/ 3195411 h 4553942"/>
              <a:gd name="connsiteX1" fmla="*/ 1276507 w 3206582"/>
              <a:gd name="connsiteY1" fmla="*/ 2776663 h 4553942"/>
              <a:gd name="connsiteX2" fmla="*/ 583252 w 3206582"/>
              <a:gd name="connsiteY2" fmla="*/ 2789811 h 4553942"/>
              <a:gd name="connsiteX3" fmla="*/ 587445 w 3206582"/>
              <a:gd name="connsiteY3" fmla="*/ 2352603 h 4553942"/>
              <a:gd name="connsiteX4" fmla="*/ 495498 w 3206582"/>
              <a:gd name="connsiteY4" fmla="*/ 2240365 h 4553942"/>
              <a:gd name="connsiteX5" fmla="*/ 654524 w 3206582"/>
              <a:gd name="connsiteY5" fmla="*/ 2116736 h 4553942"/>
              <a:gd name="connsiteX6" fmla="*/ 459334 w 3206582"/>
              <a:gd name="connsiteY6" fmla="*/ 2042534 h 4553942"/>
              <a:gd name="connsiteX7" fmla="*/ 566200 w 3206582"/>
              <a:gd name="connsiteY7" fmla="*/ 1837519 h 4553942"/>
              <a:gd name="connsiteX8" fmla="*/ 294996 w 3206582"/>
              <a:gd name="connsiteY8" fmla="*/ 1706738 h 4553942"/>
              <a:gd name="connsiteX9" fmla="*/ 661616 w 3206582"/>
              <a:gd name="connsiteY9" fmla="*/ 1249123 h 4553942"/>
              <a:gd name="connsiteX10" fmla="*/ 1142194 w 3206582"/>
              <a:gd name="connsiteY10" fmla="*/ 173026 h 4553942"/>
              <a:gd name="connsiteX11" fmla="*/ 2371115 w 3206582"/>
              <a:gd name="connsiteY11" fmla="*/ 84702 h 4553942"/>
              <a:gd name="connsiteX12" fmla="*/ 3203424 w 3206582"/>
              <a:gd name="connsiteY12" fmla="*/ 1366611 h 4553942"/>
              <a:gd name="connsiteX13" fmla="*/ 2626478 w 3206582"/>
              <a:gd name="connsiteY13" fmla="*/ 2335750 h 4553942"/>
              <a:gd name="connsiteX14" fmla="*/ 2566829 w 3206582"/>
              <a:gd name="connsiteY14" fmla="*/ 3127719 h 4553942"/>
              <a:gd name="connsiteX15" fmla="*/ 1417942 w 3206582"/>
              <a:gd name="connsiteY15" fmla="*/ 3373226 h 4553942"/>
              <a:gd name="connsiteX16" fmla="*/ 2580491 w 3206582"/>
              <a:gd name="connsiteY16" fmla="*/ 3394378 h 4553942"/>
              <a:gd name="connsiteX17" fmla="*/ 1452325 w 3206582"/>
              <a:gd name="connsiteY17" fmla="*/ 3665551 h 4553942"/>
              <a:gd name="connsiteX18" fmla="*/ 2574380 w 3206582"/>
              <a:gd name="connsiteY18" fmla="*/ 3664691 h 4553942"/>
              <a:gd name="connsiteX19" fmla="*/ 1541632 w 3206582"/>
              <a:gd name="connsiteY19" fmla="*/ 3901450 h 4553942"/>
              <a:gd name="connsiteX20" fmla="*/ 2516971 w 3206582"/>
              <a:gd name="connsiteY20" fmla="*/ 3963188 h 4553942"/>
              <a:gd name="connsiteX21" fmla="*/ 1654854 w 3206582"/>
              <a:gd name="connsiteY21" fmla="*/ 4107326 h 4553942"/>
              <a:gd name="connsiteX22" fmla="*/ 2490293 w 3206582"/>
              <a:gd name="connsiteY22" fmla="*/ 4290910 h 4553942"/>
              <a:gd name="connsiteX23" fmla="*/ 837435 w 3206582"/>
              <a:gd name="connsiteY23" fmla="*/ 4308594 h 4553942"/>
              <a:gd name="connsiteX24" fmla="*/ 787916 w 3206582"/>
              <a:gd name="connsiteY24" fmla="*/ 3923400 h 4553942"/>
              <a:gd name="connsiteX25" fmla="*/ 704934 w 3206582"/>
              <a:gd name="connsiteY25" fmla="*/ 4408430 h 4553942"/>
              <a:gd name="connsiteX26" fmla="*/ 596829 w 3206582"/>
              <a:gd name="connsiteY26" fmla="*/ 3738271 h 4553942"/>
              <a:gd name="connsiteX27" fmla="*/ 509168 w 3206582"/>
              <a:gd name="connsiteY27" fmla="*/ 4553942 h 4553942"/>
              <a:gd name="connsiteX28" fmla="*/ 439043 w 3206582"/>
              <a:gd name="connsiteY28" fmla="*/ 4013661 h 4553942"/>
              <a:gd name="connsiteX29" fmla="*/ 366589 w 3206582"/>
              <a:gd name="connsiteY29" fmla="*/ 4312985 h 4553942"/>
              <a:gd name="connsiteX30" fmla="*/ 0 w 3206582"/>
              <a:gd name="connsiteY30" fmla="*/ 4319124 h 4553942"/>
              <a:gd name="connsiteX0" fmla="*/ 1409929 w 3206582"/>
              <a:gd name="connsiteY0" fmla="*/ 3195411 h 4553942"/>
              <a:gd name="connsiteX1" fmla="*/ 1276507 w 3206582"/>
              <a:gd name="connsiteY1" fmla="*/ 2776663 h 4553942"/>
              <a:gd name="connsiteX2" fmla="*/ 583252 w 3206582"/>
              <a:gd name="connsiteY2" fmla="*/ 2789811 h 4553942"/>
              <a:gd name="connsiteX3" fmla="*/ 587445 w 3206582"/>
              <a:gd name="connsiteY3" fmla="*/ 2352603 h 4553942"/>
              <a:gd name="connsiteX4" fmla="*/ 495498 w 3206582"/>
              <a:gd name="connsiteY4" fmla="*/ 2240365 h 4553942"/>
              <a:gd name="connsiteX5" fmla="*/ 654524 w 3206582"/>
              <a:gd name="connsiteY5" fmla="*/ 2116736 h 4553942"/>
              <a:gd name="connsiteX6" fmla="*/ 459334 w 3206582"/>
              <a:gd name="connsiteY6" fmla="*/ 2042534 h 4553942"/>
              <a:gd name="connsiteX7" fmla="*/ 566200 w 3206582"/>
              <a:gd name="connsiteY7" fmla="*/ 1837519 h 4553942"/>
              <a:gd name="connsiteX8" fmla="*/ 294996 w 3206582"/>
              <a:gd name="connsiteY8" fmla="*/ 1706738 h 4553942"/>
              <a:gd name="connsiteX9" fmla="*/ 661616 w 3206582"/>
              <a:gd name="connsiteY9" fmla="*/ 1249123 h 4553942"/>
              <a:gd name="connsiteX10" fmla="*/ 1142194 w 3206582"/>
              <a:gd name="connsiteY10" fmla="*/ 173026 h 4553942"/>
              <a:gd name="connsiteX11" fmla="*/ 2371115 w 3206582"/>
              <a:gd name="connsiteY11" fmla="*/ 84702 h 4553942"/>
              <a:gd name="connsiteX12" fmla="*/ 3203424 w 3206582"/>
              <a:gd name="connsiteY12" fmla="*/ 1366611 h 4553942"/>
              <a:gd name="connsiteX13" fmla="*/ 2626478 w 3206582"/>
              <a:gd name="connsiteY13" fmla="*/ 2335750 h 4553942"/>
              <a:gd name="connsiteX14" fmla="*/ 2566829 w 3206582"/>
              <a:gd name="connsiteY14" fmla="*/ 3127719 h 4553942"/>
              <a:gd name="connsiteX15" fmla="*/ 1417942 w 3206582"/>
              <a:gd name="connsiteY15" fmla="*/ 3373226 h 4553942"/>
              <a:gd name="connsiteX16" fmla="*/ 2580491 w 3206582"/>
              <a:gd name="connsiteY16" fmla="*/ 3394378 h 4553942"/>
              <a:gd name="connsiteX17" fmla="*/ 1452325 w 3206582"/>
              <a:gd name="connsiteY17" fmla="*/ 3665551 h 4553942"/>
              <a:gd name="connsiteX18" fmla="*/ 2574380 w 3206582"/>
              <a:gd name="connsiteY18" fmla="*/ 3664691 h 4553942"/>
              <a:gd name="connsiteX19" fmla="*/ 1541632 w 3206582"/>
              <a:gd name="connsiteY19" fmla="*/ 3901450 h 4553942"/>
              <a:gd name="connsiteX20" fmla="*/ 2516971 w 3206582"/>
              <a:gd name="connsiteY20" fmla="*/ 3963188 h 4553942"/>
              <a:gd name="connsiteX21" fmla="*/ 1654854 w 3206582"/>
              <a:gd name="connsiteY21" fmla="*/ 4107326 h 4553942"/>
              <a:gd name="connsiteX22" fmla="*/ 2490293 w 3206582"/>
              <a:gd name="connsiteY22" fmla="*/ 4290910 h 4553942"/>
              <a:gd name="connsiteX23" fmla="*/ 837435 w 3206582"/>
              <a:gd name="connsiteY23" fmla="*/ 4308594 h 4553942"/>
              <a:gd name="connsiteX24" fmla="*/ 787916 w 3206582"/>
              <a:gd name="connsiteY24" fmla="*/ 3923400 h 4553942"/>
              <a:gd name="connsiteX25" fmla="*/ 704934 w 3206582"/>
              <a:gd name="connsiteY25" fmla="*/ 4408430 h 4553942"/>
              <a:gd name="connsiteX26" fmla="*/ 596829 w 3206582"/>
              <a:gd name="connsiteY26" fmla="*/ 3738271 h 4553942"/>
              <a:gd name="connsiteX27" fmla="*/ 509168 w 3206582"/>
              <a:gd name="connsiteY27" fmla="*/ 4553942 h 4553942"/>
              <a:gd name="connsiteX28" fmla="*/ 439043 w 3206582"/>
              <a:gd name="connsiteY28" fmla="*/ 4013661 h 4553942"/>
              <a:gd name="connsiteX29" fmla="*/ 366589 w 3206582"/>
              <a:gd name="connsiteY29" fmla="*/ 4312985 h 4553942"/>
              <a:gd name="connsiteX30" fmla="*/ 0 w 3206582"/>
              <a:gd name="connsiteY30" fmla="*/ 4319124 h 4553942"/>
              <a:gd name="connsiteX0" fmla="*/ 1409929 w 3206582"/>
              <a:gd name="connsiteY0" fmla="*/ 3195411 h 4553942"/>
              <a:gd name="connsiteX1" fmla="*/ 1276507 w 3206582"/>
              <a:gd name="connsiteY1" fmla="*/ 2776663 h 4553942"/>
              <a:gd name="connsiteX2" fmla="*/ 583252 w 3206582"/>
              <a:gd name="connsiteY2" fmla="*/ 2789811 h 4553942"/>
              <a:gd name="connsiteX3" fmla="*/ 587445 w 3206582"/>
              <a:gd name="connsiteY3" fmla="*/ 2352603 h 4553942"/>
              <a:gd name="connsiteX4" fmla="*/ 495498 w 3206582"/>
              <a:gd name="connsiteY4" fmla="*/ 2240365 h 4553942"/>
              <a:gd name="connsiteX5" fmla="*/ 654524 w 3206582"/>
              <a:gd name="connsiteY5" fmla="*/ 2116736 h 4553942"/>
              <a:gd name="connsiteX6" fmla="*/ 459334 w 3206582"/>
              <a:gd name="connsiteY6" fmla="*/ 2042534 h 4553942"/>
              <a:gd name="connsiteX7" fmla="*/ 566200 w 3206582"/>
              <a:gd name="connsiteY7" fmla="*/ 1837519 h 4553942"/>
              <a:gd name="connsiteX8" fmla="*/ 294996 w 3206582"/>
              <a:gd name="connsiteY8" fmla="*/ 1706738 h 4553942"/>
              <a:gd name="connsiteX9" fmla="*/ 661616 w 3206582"/>
              <a:gd name="connsiteY9" fmla="*/ 1249123 h 4553942"/>
              <a:gd name="connsiteX10" fmla="*/ 1142194 w 3206582"/>
              <a:gd name="connsiteY10" fmla="*/ 173026 h 4553942"/>
              <a:gd name="connsiteX11" fmla="*/ 2371115 w 3206582"/>
              <a:gd name="connsiteY11" fmla="*/ 84702 h 4553942"/>
              <a:gd name="connsiteX12" fmla="*/ 3203424 w 3206582"/>
              <a:gd name="connsiteY12" fmla="*/ 1366611 h 4553942"/>
              <a:gd name="connsiteX13" fmla="*/ 2626478 w 3206582"/>
              <a:gd name="connsiteY13" fmla="*/ 2335750 h 4553942"/>
              <a:gd name="connsiteX14" fmla="*/ 2566829 w 3206582"/>
              <a:gd name="connsiteY14" fmla="*/ 3127719 h 4553942"/>
              <a:gd name="connsiteX15" fmla="*/ 1417942 w 3206582"/>
              <a:gd name="connsiteY15" fmla="*/ 3373226 h 4553942"/>
              <a:gd name="connsiteX16" fmla="*/ 2580491 w 3206582"/>
              <a:gd name="connsiteY16" fmla="*/ 3394378 h 4553942"/>
              <a:gd name="connsiteX17" fmla="*/ 1452325 w 3206582"/>
              <a:gd name="connsiteY17" fmla="*/ 3665551 h 4553942"/>
              <a:gd name="connsiteX18" fmla="*/ 2574380 w 3206582"/>
              <a:gd name="connsiteY18" fmla="*/ 3664691 h 4553942"/>
              <a:gd name="connsiteX19" fmla="*/ 1541632 w 3206582"/>
              <a:gd name="connsiteY19" fmla="*/ 3901450 h 4553942"/>
              <a:gd name="connsiteX20" fmla="*/ 2516971 w 3206582"/>
              <a:gd name="connsiteY20" fmla="*/ 3963188 h 4553942"/>
              <a:gd name="connsiteX21" fmla="*/ 1654854 w 3206582"/>
              <a:gd name="connsiteY21" fmla="*/ 4107326 h 4553942"/>
              <a:gd name="connsiteX22" fmla="*/ 2490293 w 3206582"/>
              <a:gd name="connsiteY22" fmla="*/ 4290910 h 4553942"/>
              <a:gd name="connsiteX23" fmla="*/ 837435 w 3206582"/>
              <a:gd name="connsiteY23" fmla="*/ 4308594 h 4553942"/>
              <a:gd name="connsiteX24" fmla="*/ 767690 w 3206582"/>
              <a:gd name="connsiteY24" fmla="*/ 3917621 h 4553942"/>
              <a:gd name="connsiteX25" fmla="*/ 704934 w 3206582"/>
              <a:gd name="connsiteY25" fmla="*/ 4408430 h 4553942"/>
              <a:gd name="connsiteX26" fmla="*/ 596829 w 3206582"/>
              <a:gd name="connsiteY26" fmla="*/ 3738271 h 4553942"/>
              <a:gd name="connsiteX27" fmla="*/ 509168 w 3206582"/>
              <a:gd name="connsiteY27" fmla="*/ 4553942 h 4553942"/>
              <a:gd name="connsiteX28" fmla="*/ 439043 w 3206582"/>
              <a:gd name="connsiteY28" fmla="*/ 4013661 h 4553942"/>
              <a:gd name="connsiteX29" fmla="*/ 366589 w 3206582"/>
              <a:gd name="connsiteY29" fmla="*/ 4312985 h 4553942"/>
              <a:gd name="connsiteX30" fmla="*/ 0 w 3206582"/>
              <a:gd name="connsiteY30" fmla="*/ 4319124 h 4553942"/>
              <a:gd name="connsiteX0" fmla="*/ 1409929 w 3206582"/>
              <a:gd name="connsiteY0" fmla="*/ 3195411 h 4553942"/>
              <a:gd name="connsiteX1" fmla="*/ 1276507 w 3206582"/>
              <a:gd name="connsiteY1" fmla="*/ 2776663 h 4553942"/>
              <a:gd name="connsiteX2" fmla="*/ 583252 w 3206582"/>
              <a:gd name="connsiteY2" fmla="*/ 2789811 h 4553942"/>
              <a:gd name="connsiteX3" fmla="*/ 587445 w 3206582"/>
              <a:gd name="connsiteY3" fmla="*/ 2352603 h 4553942"/>
              <a:gd name="connsiteX4" fmla="*/ 495498 w 3206582"/>
              <a:gd name="connsiteY4" fmla="*/ 2240365 h 4553942"/>
              <a:gd name="connsiteX5" fmla="*/ 654524 w 3206582"/>
              <a:gd name="connsiteY5" fmla="*/ 2116736 h 4553942"/>
              <a:gd name="connsiteX6" fmla="*/ 459334 w 3206582"/>
              <a:gd name="connsiteY6" fmla="*/ 2042534 h 4553942"/>
              <a:gd name="connsiteX7" fmla="*/ 566200 w 3206582"/>
              <a:gd name="connsiteY7" fmla="*/ 1837519 h 4553942"/>
              <a:gd name="connsiteX8" fmla="*/ 294996 w 3206582"/>
              <a:gd name="connsiteY8" fmla="*/ 1706738 h 4553942"/>
              <a:gd name="connsiteX9" fmla="*/ 661616 w 3206582"/>
              <a:gd name="connsiteY9" fmla="*/ 1249123 h 4553942"/>
              <a:gd name="connsiteX10" fmla="*/ 1142194 w 3206582"/>
              <a:gd name="connsiteY10" fmla="*/ 173026 h 4553942"/>
              <a:gd name="connsiteX11" fmla="*/ 2371115 w 3206582"/>
              <a:gd name="connsiteY11" fmla="*/ 84702 h 4553942"/>
              <a:gd name="connsiteX12" fmla="*/ 3203424 w 3206582"/>
              <a:gd name="connsiteY12" fmla="*/ 1366611 h 4553942"/>
              <a:gd name="connsiteX13" fmla="*/ 2626478 w 3206582"/>
              <a:gd name="connsiteY13" fmla="*/ 2335750 h 4553942"/>
              <a:gd name="connsiteX14" fmla="*/ 2566829 w 3206582"/>
              <a:gd name="connsiteY14" fmla="*/ 3127719 h 4553942"/>
              <a:gd name="connsiteX15" fmla="*/ 1417942 w 3206582"/>
              <a:gd name="connsiteY15" fmla="*/ 3373226 h 4553942"/>
              <a:gd name="connsiteX16" fmla="*/ 2580491 w 3206582"/>
              <a:gd name="connsiteY16" fmla="*/ 3394378 h 4553942"/>
              <a:gd name="connsiteX17" fmla="*/ 1452325 w 3206582"/>
              <a:gd name="connsiteY17" fmla="*/ 3665551 h 4553942"/>
              <a:gd name="connsiteX18" fmla="*/ 2574380 w 3206582"/>
              <a:gd name="connsiteY18" fmla="*/ 3664691 h 4553942"/>
              <a:gd name="connsiteX19" fmla="*/ 1541632 w 3206582"/>
              <a:gd name="connsiteY19" fmla="*/ 3901450 h 4553942"/>
              <a:gd name="connsiteX20" fmla="*/ 2516971 w 3206582"/>
              <a:gd name="connsiteY20" fmla="*/ 3963188 h 4553942"/>
              <a:gd name="connsiteX21" fmla="*/ 1654854 w 3206582"/>
              <a:gd name="connsiteY21" fmla="*/ 4107326 h 4553942"/>
              <a:gd name="connsiteX22" fmla="*/ 2490293 w 3206582"/>
              <a:gd name="connsiteY22" fmla="*/ 4290910 h 4553942"/>
              <a:gd name="connsiteX23" fmla="*/ 837435 w 3206582"/>
              <a:gd name="connsiteY23" fmla="*/ 4308594 h 4553942"/>
              <a:gd name="connsiteX24" fmla="*/ 767690 w 3206582"/>
              <a:gd name="connsiteY24" fmla="*/ 3917621 h 4553942"/>
              <a:gd name="connsiteX25" fmla="*/ 704934 w 3206582"/>
              <a:gd name="connsiteY25" fmla="*/ 4408430 h 4553942"/>
              <a:gd name="connsiteX26" fmla="*/ 611276 w 3206582"/>
              <a:gd name="connsiteY26" fmla="*/ 3735382 h 4553942"/>
              <a:gd name="connsiteX27" fmla="*/ 509168 w 3206582"/>
              <a:gd name="connsiteY27" fmla="*/ 4553942 h 4553942"/>
              <a:gd name="connsiteX28" fmla="*/ 439043 w 3206582"/>
              <a:gd name="connsiteY28" fmla="*/ 4013661 h 4553942"/>
              <a:gd name="connsiteX29" fmla="*/ 366589 w 3206582"/>
              <a:gd name="connsiteY29" fmla="*/ 4312985 h 4553942"/>
              <a:gd name="connsiteX30" fmla="*/ 0 w 3206582"/>
              <a:gd name="connsiteY30" fmla="*/ 4319124 h 4553942"/>
              <a:gd name="connsiteX0" fmla="*/ 1409929 w 3206582"/>
              <a:gd name="connsiteY0" fmla="*/ 3195411 h 4553942"/>
              <a:gd name="connsiteX1" fmla="*/ 1276507 w 3206582"/>
              <a:gd name="connsiteY1" fmla="*/ 2776663 h 4553942"/>
              <a:gd name="connsiteX2" fmla="*/ 583252 w 3206582"/>
              <a:gd name="connsiteY2" fmla="*/ 2789811 h 4553942"/>
              <a:gd name="connsiteX3" fmla="*/ 587445 w 3206582"/>
              <a:gd name="connsiteY3" fmla="*/ 2352603 h 4553942"/>
              <a:gd name="connsiteX4" fmla="*/ 495498 w 3206582"/>
              <a:gd name="connsiteY4" fmla="*/ 2240365 h 4553942"/>
              <a:gd name="connsiteX5" fmla="*/ 654524 w 3206582"/>
              <a:gd name="connsiteY5" fmla="*/ 2116736 h 4553942"/>
              <a:gd name="connsiteX6" fmla="*/ 459334 w 3206582"/>
              <a:gd name="connsiteY6" fmla="*/ 2042534 h 4553942"/>
              <a:gd name="connsiteX7" fmla="*/ 566200 w 3206582"/>
              <a:gd name="connsiteY7" fmla="*/ 1837519 h 4553942"/>
              <a:gd name="connsiteX8" fmla="*/ 294996 w 3206582"/>
              <a:gd name="connsiteY8" fmla="*/ 1706738 h 4553942"/>
              <a:gd name="connsiteX9" fmla="*/ 661616 w 3206582"/>
              <a:gd name="connsiteY9" fmla="*/ 1249123 h 4553942"/>
              <a:gd name="connsiteX10" fmla="*/ 1142194 w 3206582"/>
              <a:gd name="connsiteY10" fmla="*/ 173026 h 4553942"/>
              <a:gd name="connsiteX11" fmla="*/ 2371115 w 3206582"/>
              <a:gd name="connsiteY11" fmla="*/ 84702 h 4553942"/>
              <a:gd name="connsiteX12" fmla="*/ 3203424 w 3206582"/>
              <a:gd name="connsiteY12" fmla="*/ 1366611 h 4553942"/>
              <a:gd name="connsiteX13" fmla="*/ 2626478 w 3206582"/>
              <a:gd name="connsiteY13" fmla="*/ 2335750 h 4553942"/>
              <a:gd name="connsiteX14" fmla="*/ 2566829 w 3206582"/>
              <a:gd name="connsiteY14" fmla="*/ 3127719 h 4553942"/>
              <a:gd name="connsiteX15" fmla="*/ 1417942 w 3206582"/>
              <a:gd name="connsiteY15" fmla="*/ 3373226 h 4553942"/>
              <a:gd name="connsiteX16" fmla="*/ 2580491 w 3206582"/>
              <a:gd name="connsiteY16" fmla="*/ 3394378 h 4553942"/>
              <a:gd name="connsiteX17" fmla="*/ 1452325 w 3206582"/>
              <a:gd name="connsiteY17" fmla="*/ 3665551 h 4553942"/>
              <a:gd name="connsiteX18" fmla="*/ 2574380 w 3206582"/>
              <a:gd name="connsiteY18" fmla="*/ 3664691 h 4553942"/>
              <a:gd name="connsiteX19" fmla="*/ 1541632 w 3206582"/>
              <a:gd name="connsiteY19" fmla="*/ 3901450 h 4553942"/>
              <a:gd name="connsiteX20" fmla="*/ 2516971 w 3206582"/>
              <a:gd name="connsiteY20" fmla="*/ 3963188 h 4553942"/>
              <a:gd name="connsiteX21" fmla="*/ 1654854 w 3206582"/>
              <a:gd name="connsiteY21" fmla="*/ 4107326 h 4553942"/>
              <a:gd name="connsiteX22" fmla="*/ 2490293 w 3206582"/>
              <a:gd name="connsiteY22" fmla="*/ 4290910 h 4553942"/>
              <a:gd name="connsiteX23" fmla="*/ 837435 w 3206582"/>
              <a:gd name="connsiteY23" fmla="*/ 4308594 h 4553942"/>
              <a:gd name="connsiteX24" fmla="*/ 767690 w 3206582"/>
              <a:gd name="connsiteY24" fmla="*/ 3917621 h 4553942"/>
              <a:gd name="connsiteX25" fmla="*/ 704934 w 3206582"/>
              <a:gd name="connsiteY25" fmla="*/ 4408430 h 4553942"/>
              <a:gd name="connsiteX26" fmla="*/ 611276 w 3206582"/>
              <a:gd name="connsiteY26" fmla="*/ 3735382 h 4553942"/>
              <a:gd name="connsiteX27" fmla="*/ 509168 w 3206582"/>
              <a:gd name="connsiteY27" fmla="*/ 4553942 h 4553942"/>
              <a:gd name="connsiteX28" fmla="*/ 439043 w 3206582"/>
              <a:gd name="connsiteY28" fmla="*/ 4013661 h 4553942"/>
              <a:gd name="connsiteX29" fmla="*/ 366589 w 3206582"/>
              <a:gd name="connsiteY29" fmla="*/ 4312985 h 4553942"/>
              <a:gd name="connsiteX30" fmla="*/ 0 w 3206582"/>
              <a:gd name="connsiteY30" fmla="*/ 4319124 h 4553942"/>
              <a:gd name="connsiteX0" fmla="*/ 1409929 w 3206582"/>
              <a:gd name="connsiteY0" fmla="*/ 3195411 h 4553942"/>
              <a:gd name="connsiteX1" fmla="*/ 1276507 w 3206582"/>
              <a:gd name="connsiteY1" fmla="*/ 2776663 h 4553942"/>
              <a:gd name="connsiteX2" fmla="*/ 583252 w 3206582"/>
              <a:gd name="connsiteY2" fmla="*/ 2789811 h 4553942"/>
              <a:gd name="connsiteX3" fmla="*/ 587445 w 3206582"/>
              <a:gd name="connsiteY3" fmla="*/ 2352603 h 4553942"/>
              <a:gd name="connsiteX4" fmla="*/ 495498 w 3206582"/>
              <a:gd name="connsiteY4" fmla="*/ 2240365 h 4553942"/>
              <a:gd name="connsiteX5" fmla="*/ 654524 w 3206582"/>
              <a:gd name="connsiteY5" fmla="*/ 2116736 h 4553942"/>
              <a:gd name="connsiteX6" fmla="*/ 459334 w 3206582"/>
              <a:gd name="connsiteY6" fmla="*/ 2042534 h 4553942"/>
              <a:gd name="connsiteX7" fmla="*/ 566200 w 3206582"/>
              <a:gd name="connsiteY7" fmla="*/ 1837519 h 4553942"/>
              <a:gd name="connsiteX8" fmla="*/ 294996 w 3206582"/>
              <a:gd name="connsiteY8" fmla="*/ 1706738 h 4553942"/>
              <a:gd name="connsiteX9" fmla="*/ 661616 w 3206582"/>
              <a:gd name="connsiteY9" fmla="*/ 1249123 h 4553942"/>
              <a:gd name="connsiteX10" fmla="*/ 1142194 w 3206582"/>
              <a:gd name="connsiteY10" fmla="*/ 173026 h 4553942"/>
              <a:gd name="connsiteX11" fmla="*/ 2371115 w 3206582"/>
              <a:gd name="connsiteY11" fmla="*/ 84702 h 4553942"/>
              <a:gd name="connsiteX12" fmla="*/ 3203424 w 3206582"/>
              <a:gd name="connsiteY12" fmla="*/ 1366611 h 4553942"/>
              <a:gd name="connsiteX13" fmla="*/ 2626478 w 3206582"/>
              <a:gd name="connsiteY13" fmla="*/ 2335750 h 4553942"/>
              <a:gd name="connsiteX14" fmla="*/ 2566829 w 3206582"/>
              <a:gd name="connsiteY14" fmla="*/ 3127719 h 4553942"/>
              <a:gd name="connsiteX15" fmla="*/ 1417942 w 3206582"/>
              <a:gd name="connsiteY15" fmla="*/ 3373226 h 4553942"/>
              <a:gd name="connsiteX16" fmla="*/ 2580491 w 3206582"/>
              <a:gd name="connsiteY16" fmla="*/ 3394378 h 4553942"/>
              <a:gd name="connsiteX17" fmla="*/ 1452325 w 3206582"/>
              <a:gd name="connsiteY17" fmla="*/ 3665551 h 4553942"/>
              <a:gd name="connsiteX18" fmla="*/ 2574380 w 3206582"/>
              <a:gd name="connsiteY18" fmla="*/ 3664691 h 4553942"/>
              <a:gd name="connsiteX19" fmla="*/ 1541632 w 3206582"/>
              <a:gd name="connsiteY19" fmla="*/ 3901450 h 4553942"/>
              <a:gd name="connsiteX20" fmla="*/ 2516971 w 3206582"/>
              <a:gd name="connsiteY20" fmla="*/ 3963188 h 4553942"/>
              <a:gd name="connsiteX21" fmla="*/ 1654854 w 3206582"/>
              <a:gd name="connsiteY21" fmla="*/ 4107326 h 4553942"/>
              <a:gd name="connsiteX22" fmla="*/ 2490293 w 3206582"/>
              <a:gd name="connsiteY22" fmla="*/ 4290910 h 4553942"/>
              <a:gd name="connsiteX23" fmla="*/ 837435 w 3206582"/>
              <a:gd name="connsiteY23" fmla="*/ 4308594 h 4553942"/>
              <a:gd name="connsiteX24" fmla="*/ 767690 w 3206582"/>
              <a:gd name="connsiteY24" fmla="*/ 3917621 h 4553942"/>
              <a:gd name="connsiteX25" fmla="*/ 704934 w 3206582"/>
              <a:gd name="connsiteY25" fmla="*/ 4408430 h 4553942"/>
              <a:gd name="connsiteX26" fmla="*/ 611276 w 3206582"/>
              <a:gd name="connsiteY26" fmla="*/ 3735382 h 4553942"/>
              <a:gd name="connsiteX27" fmla="*/ 509168 w 3206582"/>
              <a:gd name="connsiteY27" fmla="*/ 4553942 h 4553942"/>
              <a:gd name="connsiteX28" fmla="*/ 439043 w 3206582"/>
              <a:gd name="connsiteY28" fmla="*/ 4013661 h 4553942"/>
              <a:gd name="connsiteX29" fmla="*/ 366589 w 3206582"/>
              <a:gd name="connsiteY29" fmla="*/ 4312985 h 4553942"/>
              <a:gd name="connsiteX30" fmla="*/ 0 w 3206582"/>
              <a:gd name="connsiteY30" fmla="*/ 4319124 h 4553942"/>
              <a:gd name="connsiteX0" fmla="*/ 2207863 w 4004516"/>
              <a:gd name="connsiteY0" fmla="*/ 3195411 h 4553942"/>
              <a:gd name="connsiteX1" fmla="*/ 2074441 w 4004516"/>
              <a:gd name="connsiteY1" fmla="*/ 2776663 h 4553942"/>
              <a:gd name="connsiteX2" fmla="*/ 1381186 w 4004516"/>
              <a:gd name="connsiteY2" fmla="*/ 2789811 h 4553942"/>
              <a:gd name="connsiteX3" fmla="*/ 1385379 w 4004516"/>
              <a:gd name="connsiteY3" fmla="*/ 2352603 h 4553942"/>
              <a:gd name="connsiteX4" fmla="*/ 1293432 w 4004516"/>
              <a:gd name="connsiteY4" fmla="*/ 2240365 h 4553942"/>
              <a:gd name="connsiteX5" fmla="*/ 1452458 w 4004516"/>
              <a:gd name="connsiteY5" fmla="*/ 2116736 h 4553942"/>
              <a:gd name="connsiteX6" fmla="*/ 1257268 w 4004516"/>
              <a:gd name="connsiteY6" fmla="*/ 2042534 h 4553942"/>
              <a:gd name="connsiteX7" fmla="*/ 1364134 w 4004516"/>
              <a:gd name="connsiteY7" fmla="*/ 1837519 h 4553942"/>
              <a:gd name="connsiteX8" fmla="*/ 1092930 w 4004516"/>
              <a:gd name="connsiteY8" fmla="*/ 1706738 h 4553942"/>
              <a:gd name="connsiteX9" fmla="*/ 1459550 w 4004516"/>
              <a:gd name="connsiteY9" fmla="*/ 1249123 h 4553942"/>
              <a:gd name="connsiteX10" fmla="*/ 1940128 w 4004516"/>
              <a:gd name="connsiteY10" fmla="*/ 173026 h 4553942"/>
              <a:gd name="connsiteX11" fmla="*/ 3169049 w 4004516"/>
              <a:gd name="connsiteY11" fmla="*/ 84702 h 4553942"/>
              <a:gd name="connsiteX12" fmla="*/ 4001358 w 4004516"/>
              <a:gd name="connsiteY12" fmla="*/ 1366611 h 4553942"/>
              <a:gd name="connsiteX13" fmla="*/ 3424412 w 4004516"/>
              <a:gd name="connsiteY13" fmla="*/ 2335750 h 4553942"/>
              <a:gd name="connsiteX14" fmla="*/ 3364763 w 4004516"/>
              <a:gd name="connsiteY14" fmla="*/ 3127719 h 4553942"/>
              <a:gd name="connsiteX15" fmla="*/ 2215876 w 4004516"/>
              <a:gd name="connsiteY15" fmla="*/ 3373226 h 4553942"/>
              <a:gd name="connsiteX16" fmla="*/ 3378425 w 4004516"/>
              <a:gd name="connsiteY16" fmla="*/ 3394378 h 4553942"/>
              <a:gd name="connsiteX17" fmla="*/ 2250259 w 4004516"/>
              <a:gd name="connsiteY17" fmla="*/ 3665551 h 4553942"/>
              <a:gd name="connsiteX18" fmla="*/ 3372314 w 4004516"/>
              <a:gd name="connsiteY18" fmla="*/ 3664691 h 4553942"/>
              <a:gd name="connsiteX19" fmla="*/ 2339566 w 4004516"/>
              <a:gd name="connsiteY19" fmla="*/ 3901450 h 4553942"/>
              <a:gd name="connsiteX20" fmla="*/ 3314905 w 4004516"/>
              <a:gd name="connsiteY20" fmla="*/ 3963188 h 4553942"/>
              <a:gd name="connsiteX21" fmla="*/ 2452788 w 4004516"/>
              <a:gd name="connsiteY21" fmla="*/ 4107326 h 4553942"/>
              <a:gd name="connsiteX22" fmla="*/ 3288227 w 4004516"/>
              <a:gd name="connsiteY22" fmla="*/ 4290910 h 4553942"/>
              <a:gd name="connsiteX23" fmla="*/ 1635369 w 4004516"/>
              <a:gd name="connsiteY23" fmla="*/ 4308594 h 4553942"/>
              <a:gd name="connsiteX24" fmla="*/ 1565624 w 4004516"/>
              <a:gd name="connsiteY24" fmla="*/ 3917621 h 4553942"/>
              <a:gd name="connsiteX25" fmla="*/ 1502868 w 4004516"/>
              <a:gd name="connsiteY25" fmla="*/ 4408430 h 4553942"/>
              <a:gd name="connsiteX26" fmla="*/ 1409210 w 4004516"/>
              <a:gd name="connsiteY26" fmla="*/ 3735382 h 4553942"/>
              <a:gd name="connsiteX27" fmla="*/ 1307102 w 4004516"/>
              <a:gd name="connsiteY27" fmla="*/ 4553942 h 4553942"/>
              <a:gd name="connsiteX28" fmla="*/ 1236977 w 4004516"/>
              <a:gd name="connsiteY28" fmla="*/ 4013661 h 4553942"/>
              <a:gd name="connsiteX29" fmla="*/ 1164523 w 4004516"/>
              <a:gd name="connsiteY29" fmla="*/ 4312985 h 4553942"/>
              <a:gd name="connsiteX30" fmla="*/ 0 w 4004516"/>
              <a:gd name="connsiteY30" fmla="*/ 4310057 h 4553942"/>
              <a:gd name="connsiteX0" fmla="*/ 2216930 w 4013583"/>
              <a:gd name="connsiteY0" fmla="*/ 3195411 h 4553942"/>
              <a:gd name="connsiteX1" fmla="*/ 2083508 w 4013583"/>
              <a:gd name="connsiteY1" fmla="*/ 2776663 h 4553942"/>
              <a:gd name="connsiteX2" fmla="*/ 1390253 w 4013583"/>
              <a:gd name="connsiteY2" fmla="*/ 2789811 h 4553942"/>
              <a:gd name="connsiteX3" fmla="*/ 1394446 w 4013583"/>
              <a:gd name="connsiteY3" fmla="*/ 2352603 h 4553942"/>
              <a:gd name="connsiteX4" fmla="*/ 1302499 w 4013583"/>
              <a:gd name="connsiteY4" fmla="*/ 2240365 h 4553942"/>
              <a:gd name="connsiteX5" fmla="*/ 1461525 w 4013583"/>
              <a:gd name="connsiteY5" fmla="*/ 2116736 h 4553942"/>
              <a:gd name="connsiteX6" fmla="*/ 1266335 w 4013583"/>
              <a:gd name="connsiteY6" fmla="*/ 2042534 h 4553942"/>
              <a:gd name="connsiteX7" fmla="*/ 1373201 w 4013583"/>
              <a:gd name="connsiteY7" fmla="*/ 1837519 h 4553942"/>
              <a:gd name="connsiteX8" fmla="*/ 1101997 w 4013583"/>
              <a:gd name="connsiteY8" fmla="*/ 1706738 h 4553942"/>
              <a:gd name="connsiteX9" fmla="*/ 1468617 w 4013583"/>
              <a:gd name="connsiteY9" fmla="*/ 1249123 h 4553942"/>
              <a:gd name="connsiteX10" fmla="*/ 1949195 w 4013583"/>
              <a:gd name="connsiteY10" fmla="*/ 173026 h 4553942"/>
              <a:gd name="connsiteX11" fmla="*/ 3178116 w 4013583"/>
              <a:gd name="connsiteY11" fmla="*/ 84702 h 4553942"/>
              <a:gd name="connsiteX12" fmla="*/ 4010425 w 4013583"/>
              <a:gd name="connsiteY12" fmla="*/ 1366611 h 4553942"/>
              <a:gd name="connsiteX13" fmla="*/ 3433479 w 4013583"/>
              <a:gd name="connsiteY13" fmla="*/ 2335750 h 4553942"/>
              <a:gd name="connsiteX14" fmla="*/ 3373830 w 4013583"/>
              <a:gd name="connsiteY14" fmla="*/ 3127719 h 4553942"/>
              <a:gd name="connsiteX15" fmla="*/ 2224943 w 4013583"/>
              <a:gd name="connsiteY15" fmla="*/ 3373226 h 4553942"/>
              <a:gd name="connsiteX16" fmla="*/ 3387492 w 4013583"/>
              <a:gd name="connsiteY16" fmla="*/ 3394378 h 4553942"/>
              <a:gd name="connsiteX17" fmla="*/ 2259326 w 4013583"/>
              <a:gd name="connsiteY17" fmla="*/ 3665551 h 4553942"/>
              <a:gd name="connsiteX18" fmla="*/ 3381381 w 4013583"/>
              <a:gd name="connsiteY18" fmla="*/ 3664691 h 4553942"/>
              <a:gd name="connsiteX19" fmla="*/ 2348633 w 4013583"/>
              <a:gd name="connsiteY19" fmla="*/ 3901450 h 4553942"/>
              <a:gd name="connsiteX20" fmla="*/ 3323972 w 4013583"/>
              <a:gd name="connsiteY20" fmla="*/ 3963188 h 4553942"/>
              <a:gd name="connsiteX21" fmla="*/ 2461855 w 4013583"/>
              <a:gd name="connsiteY21" fmla="*/ 4107326 h 4553942"/>
              <a:gd name="connsiteX22" fmla="*/ 3297294 w 4013583"/>
              <a:gd name="connsiteY22" fmla="*/ 4290910 h 4553942"/>
              <a:gd name="connsiteX23" fmla="*/ 1644436 w 4013583"/>
              <a:gd name="connsiteY23" fmla="*/ 4308594 h 4553942"/>
              <a:gd name="connsiteX24" fmla="*/ 1574691 w 4013583"/>
              <a:gd name="connsiteY24" fmla="*/ 3917621 h 4553942"/>
              <a:gd name="connsiteX25" fmla="*/ 1511935 w 4013583"/>
              <a:gd name="connsiteY25" fmla="*/ 4408430 h 4553942"/>
              <a:gd name="connsiteX26" fmla="*/ 1418277 w 4013583"/>
              <a:gd name="connsiteY26" fmla="*/ 3735382 h 4553942"/>
              <a:gd name="connsiteX27" fmla="*/ 1316169 w 4013583"/>
              <a:gd name="connsiteY27" fmla="*/ 4553942 h 4553942"/>
              <a:gd name="connsiteX28" fmla="*/ 1246044 w 4013583"/>
              <a:gd name="connsiteY28" fmla="*/ 4013661 h 4553942"/>
              <a:gd name="connsiteX29" fmla="*/ 1173590 w 4013583"/>
              <a:gd name="connsiteY29" fmla="*/ 4312985 h 4553942"/>
              <a:gd name="connsiteX30" fmla="*/ 0 w 4013583"/>
              <a:gd name="connsiteY30" fmla="*/ 4328191 h 4553942"/>
              <a:gd name="connsiteX0" fmla="*/ 2216930 w 4013583"/>
              <a:gd name="connsiteY0" fmla="*/ 3195411 h 4553942"/>
              <a:gd name="connsiteX1" fmla="*/ 2083508 w 4013583"/>
              <a:gd name="connsiteY1" fmla="*/ 2776663 h 4553942"/>
              <a:gd name="connsiteX2" fmla="*/ 1390253 w 4013583"/>
              <a:gd name="connsiteY2" fmla="*/ 2789811 h 4553942"/>
              <a:gd name="connsiteX3" fmla="*/ 1394446 w 4013583"/>
              <a:gd name="connsiteY3" fmla="*/ 2352603 h 4553942"/>
              <a:gd name="connsiteX4" fmla="*/ 1302499 w 4013583"/>
              <a:gd name="connsiteY4" fmla="*/ 2240365 h 4553942"/>
              <a:gd name="connsiteX5" fmla="*/ 1461525 w 4013583"/>
              <a:gd name="connsiteY5" fmla="*/ 2116736 h 4553942"/>
              <a:gd name="connsiteX6" fmla="*/ 1266335 w 4013583"/>
              <a:gd name="connsiteY6" fmla="*/ 2042534 h 4553942"/>
              <a:gd name="connsiteX7" fmla="*/ 1373201 w 4013583"/>
              <a:gd name="connsiteY7" fmla="*/ 1837519 h 4553942"/>
              <a:gd name="connsiteX8" fmla="*/ 1101997 w 4013583"/>
              <a:gd name="connsiteY8" fmla="*/ 1706738 h 4553942"/>
              <a:gd name="connsiteX9" fmla="*/ 1468617 w 4013583"/>
              <a:gd name="connsiteY9" fmla="*/ 1249123 h 4553942"/>
              <a:gd name="connsiteX10" fmla="*/ 1949195 w 4013583"/>
              <a:gd name="connsiteY10" fmla="*/ 173026 h 4553942"/>
              <a:gd name="connsiteX11" fmla="*/ 3178116 w 4013583"/>
              <a:gd name="connsiteY11" fmla="*/ 84702 h 4553942"/>
              <a:gd name="connsiteX12" fmla="*/ 4010425 w 4013583"/>
              <a:gd name="connsiteY12" fmla="*/ 1366611 h 4553942"/>
              <a:gd name="connsiteX13" fmla="*/ 3433479 w 4013583"/>
              <a:gd name="connsiteY13" fmla="*/ 2335750 h 4553942"/>
              <a:gd name="connsiteX14" fmla="*/ 3373830 w 4013583"/>
              <a:gd name="connsiteY14" fmla="*/ 3127719 h 4553942"/>
              <a:gd name="connsiteX15" fmla="*/ 2224943 w 4013583"/>
              <a:gd name="connsiteY15" fmla="*/ 3373226 h 4553942"/>
              <a:gd name="connsiteX16" fmla="*/ 3387492 w 4013583"/>
              <a:gd name="connsiteY16" fmla="*/ 3394378 h 4553942"/>
              <a:gd name="connsiteX17" fmla="*/ 2259326 w 4013583"/>
              <a:gd name="connsiteY17" fmla="*/ 3665551 h 4553942"/>
              <a:gd name="connsiteX18" fmla="*/ 3381381 w 4013583"/>
              <a:gd name="connsiteY18" fmla="*/ 3664691 h 4553942"/>
              <a:gd name="connsiteX19" fmla="*/ 2348633 w 4013583"/>
              <a:gd name="connsiteY19" fmla="*/ 3901450 h 4553942"/>
              <a:gd name="connsiteX20" fmla="*/ 3323972 w 4013583"/>
              <a:gd name="connsiteY20" fmla="*/ 3963188 h 4553942"/>
              <a:gd name="connsiteX21" fmla="*/ 2461855 w 4013583"/>
              <a:gd name="connsiteY21" fmla="*/ 4107326 h 4553942"/>
              <a:gd name="connsiteX22" fmla="*/ 3297294 w 4013583"/>
              <a:gd name="connsiteY22" fmla="*/ 4290910 h 4553942"/>
              <a:gd name="connsiteX23" fmla="*/ 1644436 w 4013583"/>
              <a:gd name="connsiteY23" fmla="*/ 4308594 h 4553942"/>
              <a:gd name="connsiteX24" fmla="*/ 1574691 w 4013583"/>
              <a:gd name="connsiteY24" fmla="*/ 3917621 h 4553942"/>
              <a:gd name="connsiteX25" fmla="*/ 1511935 w 4013583"/>
              <a:gd name="connsiteY25" fmla="*/ 4408430 h 4553942"/>
              <a:gd name="connsiteX26" fmla="*/ 1418277 w 4013583"/>
              <a:gd name="connsiteY26" fmla="*/ 3735382 h 4553942"/>
              <a:gd name="connsiteX27" fmla="*/ 1316169 w 4013583"/>
              <a:gd name="connsiteY27" fmla="*/ 4553942 h 4553942"/>
              <a:gd name="connsiteX28" fmla="*/ 1246044 w 4013583"/>
              <a:gd name="connsiteY28" fmla="*/ 4013661 h 4553942"/>
              <a:gd name="connsiteX29" fmla="*/ 983173 w 4013583"/>
              <a:gd name="connsiteY29" fmla="*/ 4322052 h 4553942"/>
              <a:gd name="connsiteX30" fmla="*/ 0 w 4013583"/>
              <a:gd name="connsiteY30" fmla="*/ 4328191 h 4553942"/>
              <a:gd name="connsiteX0" fmla="*/ 2216930 w 4013583"/>
              <a:gd name="connsiteY0" fmla="*/ 3195411 h 4553942"/>
              <a:gd name="connsiteX1" fmla="*/ 2083508 w 4013583"/>
              <a:gd name="connsiteY1" fmla="*/ 2776663 h 4553942"/>
              <a:gd name="connsiteX2" fmla="*/ 1390253 w 4013583"/>
              <a:gd name="connsiteY2" fmla="*/ 2789811 h 4553942"/>
              <a:gd name="connsiteX3" fmla="*/ 1394446 w 4013583"/>
              <a:gd name="connsiteY3" fmla="*/ 2352603 h 4553942"/>
              <a:gd name="connsiteX4" fmla="*/ 1302499 w 4013583"/>
              <a:gd name="connsiteY4" fmla="*/ 2240365 h 4553942"/>
              <a:gd name="connsiteX5" fmla="*/ 1461525 w 4013583"/>
              <a:gd name="connsiteY5" fmla="*/ 2116736 h 4553942"/>
              <a:gd name="connsiteX6" fmla="*/ 1266335 w 4013583"/>
              <a:gd name="connsiteY6" fmla="*/ 2042534 h 4553942"/>
              <a:gd name="connsiteX7" fmla="*/ 1373201 w 4013583"/>
              <a:gd name="connsiteY7" fmla="*/ 1837519 h 4553942"/>
              <a:gd name="connsiteX8" fmla="*/ 1101997 w 4013583"/>
              <a:gd name="connsiteY8" fmla="*/ 1706738 h 4553942"/>
              <a:gd name="connsiteX9" fmla="*/ 1468617 w 4013583"/>
              <a:gd name="connsiteY9" fmla="*/ 1249123 h 4553942"/>
              <a:gd name="connsiteX10" fmla="*/ 1949195 w 4013583"/>
              <a:gd name="connsiteY10" fmla="*/ 173026 h 4553942"/>
              <a:gd name="connsiteX11" fmla="*/ 3178116 w 4013583"/>
              <a:gd name="connsiteY11" fmla="*/ 84702 h 4553942"/>
              <a:gd name="connsiteX12" fmla="*/ 4010425 w 4013583"/>
              <a:gd name="connsiteY12" fmla="*/ 1366611 h 4553942"/>
              <a:gd name="connsiteX13" fmla="*/ 3433479 w 4013583"/>
              <a:gd name="connsiteY13" fmla="*/ 2335750 h 4553942"/>
              <a:gd name="connsiteX14" fmla="*/ 3373830 w 4013583"/>
              <a:gd name="connsiteY14" fmla="*/ 3127719 h 4553942"/>
              <a:gd name="connsiteX15" fmla="*/ 2224943 w 4013583"/>
              <a:gd name="connsiteY15" fmla="*/ 3373226 h 4553942"/>
              <a:gd name="connsiteX16" fmla="*/ 3387492 w 4013583"/>
              <a:gd name="connsiteY16" fmla="*/ 3394378 h 4553942"/>
              <a:gd name="connsiteX17" fmla="*/ 2259326 w 4013583"/>
              <a:gd name="connsiteY17" fmla="*/ 3665551 h 4553942"/>
              <a:gd name="connsiteX18" fmla="*/ 3381381 w 4013583"/>
              <a:gd name="connsiteY18" fmla="*/ 3664691 h 4553942"/>
              <a:gd name="connsiteX19" fmla="*/ 2348633 w 4013583"/>
              <a:gd name="connsiteY19" fmla="*/ 3901450 h 4553942"/>
              <a:gd name="connsiteX20" fmla="*/ 3323972 w 4013583"/>
              <a:gd name="connsiteY20" fmla="*/ 3963188 h 4553942"/>
              <a:gd name="connsiteX21" fmla="*/ 2461855 w 4013583"/>
              <a:gd name="connsiteY21" fmla="*/ 4107326 h 4553942"/>
              <a:gd name="connsiteX22" fmla="*/ 3297294 w 4013583"/>
              <a:gd name="connsiteY22" fmla="*/ 4290910 h 4553942"/>
              <a:gd name="connsiteX23" fmla="*/ 1644436 w 4013583"/>
              <a:gd name="connsiteY23" fmla="*/ 4308594 h 4553942"/>
              <a:gd name="connsiteX24" fmla="*/ 1574691 w 4013583"/>
              <a:gd name="connsiteY24" fmla="*/ 3917621 h 4553942"/>
              <a:gd name="connsiteX25" fmla="*/ 1511935 w 4013583"/>
              <a:gd name="connsiteY25" fmla="*/ 4408430 h 4553942"/>
              <a:gd name="connsiteX26" fmla="*/ 1418277 w 4013583"/>
              <a:gd name="connsiteY26" fmla="*/ 3735382 h 4553942"/>
              <a:gd name="connsiteX27" fmla="*/ 1316169 w 4013583"/>
              <a:gd name="connsiteY27" fmla="*/ 4553942 h 4553942"/>
              <a:gd name="connsiteX28" fmla="*/ 1110032 w 4013583"/>
              <a:gd name="connsiteY28" fmla="*/ 4004594 h 4553942"/>
              <a:gd name="connsiteX29" fmla="*/ 983173 w 4013583"/>
              <a:gd name="connsiteY29" fmla="*/ 4322052 h 4553942"/>
              <a:gd name="connsiteX30" fmla="*/ 0 w 4013583"/>
              <a:gd name="connsiteY30" fmla="*/ 4328191 h 4553942"/>
              <a:gd name="connsiteX0" fmla="*/ 2216930 w 4013583"/>
              <a:gd name="connsiteY0" fmla="*/ 3195411 h 4553942"/>
              <a:gd name="connsiteX1" fmla="*/ 2083508 w 4013583"/>
              <a:gd name="connsiteY1" fmla="*/ 2776663 h 4553942"/>
              <a:gd name="connsiteX2" fmla="*/ 1390253 w 4013583"/>
              <a:gd name="connsiteY2" fmla="*/ 2789811 h 4553942"/>
              <a:gd name="connsiteX3" fmla="*/ 1394446 w 4013583"/>
              <a:gd name="connsiteY3" fmla="*/ 2352603 h 4553942"/>
              <a:gd name="connsiteX4" fmla="*/ 1302499 w 4013583"/>
              <a:gd name="connsiteY4" fmla="*/ 2240365 h 4553942"/>
              <a:gd name="connsiteX5" fmla="*/ 1461525 w 4013583"/>
              <a:gd name="connsiteY5" fmla="*/ 2116736 h 4553942"/>
              <a:gd name="connsiteX6" fmla="*/ 1266335 w 4013583"/>
              <a:gd name="connsiteY6" fmla="*/ 2042534 h 4553942"/>
              <a:gd name="connsiteX7" fmla="*/ 1373201 w 4013583"/>
              <a:gd name="connsiteY7" fmla="*/ 1837519 h 4553942"/>
              <a:gd name="connsiteX8" fmla="*/ 1101997 w 4013583"/>
              <a:gd name="connsiteY8" fmla="*/ 1706738 h 4553942"/>
              <a:gd name="connsiteX9" fmla="*/ 1468617 w 4013583"/>
              <a:gd name="connsiteY9" fmla="*/ 1249123 h 4553942"/>
              <a:gd name="connsiteX10" fmla="*/ 1949195 w 4013583"/>
              <a:gd name="connsiteY10" fmla="*/ 173026 h 4553942"/>
              <a:gd name="connsiteX11" fmla="*/ 3178116 w 4013583"/>
              <a:gd name="connsiteY11" fmla="*/ 84702 h 4553942"/>
              <a:gd name="connsiteX12" fmla="*/ 4010425 w 4013583"/>
              <a:gd name="connsiteY12" fmla="*/ 1366611 h 4553942"/>
              <a:gd name="connsiteX13" fmla="*/ 3433479 w 4013583"/>
              <a:gd name="connsiteY13" fmla="*/ 2335750 h 4553942"/>
              <a:gd name="connsiteX14" fmla="*/ 3373830 w 4013583"/>
              <a:gd name="connsiteY14" fmla="*/ 3127719 h 4553942"/>
              <a:gd name="connsiteX15" fmla="*/ 2224943 w 4013583"/>
              <a:gd name="connsiteY15" fmla="*/ 3373226 h 4553942"/>
              <a:gd name="connsiteX16" fmla="*/ 3387492 w 4013583"/>
              <a:gd name="connsiteY16" fmla="*/ 3394378 h 4553942"/>
              <a:gd name="connsiteX17" fmla="*/ 2259326 w 4013583"/>
              <a:gd name="connsiteY17" fmla="*/ 3665551 h 4553942"/>
              <a:gd name="connsiteX18" fmla="*/ 3381381 w 4013583"/>
              <a:gd name="connsiteY18" fmla="*/ 3664691 h 4553942"/>
              <a:gd name="connsiteX19" fmla="*/ 2348633 w 4013583"/>
              <a:gd name="connsiteY19" fmla="*/ 3901450 h 4553942"/>
              <a:gd name="connsiteX20" fmla="*/ 3323972 w 4013583"/>
              <a:gd name="connsiteY20" fmla="*/ 3963188 h 4553942"/>
              <a:gd name="connsiteX21" fmla="*/ 2461855 w 4013583"/>
              <a:gd name="connsiteY21" fmla="*/ 4107326 h 4553942"/>
              <a:gd name="connsiteX22" fmla="*/ 3297294 w 4013583"/>
              <a:gd name="connsiteY22" fmla="*/ 4290910 h 4553942"/>
              <a:gd name="connsiteX23" fmla="*/ 1644436 w 4013583"/>
              <a:gd name="connsiteY23" fmla="*/ 4308594 h 4553942"/>
              <a:gd name="connsiteX24" fmla="*/ 1574691 w 4013583"/>
              <a:gd name="connsiteY24" fmla="*/ 3917621 h 4553942"/>
              <a:gd name="connsiteX25" fmla="*/ 1511935 w 4013583"/>
              <a:gd name="connsiteY25" fmla="*/ 4408430 h 4553942"/>
              <a:gd name="connsiteX26" fmla="*/ 1418277 w 4013583"/>
              <a:gd name="connsiteY26" fmla="*/ 3735382 h 4553942"/>
              <a:gd name="connsiteX27" fmla="*/ 1316169 w 4013583"/>
              <a:gd name="connsiteY27" fmla="*/ 4553942 h 4553942"/>
              <a:gd name="connsiteX28" fmla="*/ 1055628 w 4013583"/>
              <a:gd name="connsiteY28" fmla="*/ 4004594 h 4553942"/>
              <a:gd name="connsiteX29" fmla="*/ 983173 w 4013583"/>
              <a:gd name="connsiteY29" fmla="*/ 4322052 h 4553942"/>
              <a:gd name="connsiteX30" fmla="*/ 0 w 4013583"/>
              <a:gd name="connsiteY30" fmla="*/ 4328191 h 4553942"/>
              <a:gd name="connsiteX0" fmla="*/ 2216930 w 4013583"/>
              <a:gd name="connsiteY0" fmla="*/ 3195411 h 4535808"/>
              <a:gd name="connsiteX1" fmla="*/ 2083508 w 4013583"/>
              <a:gd name="connsiteY1" fmla="*/ 2776663 h 4535808"/>
              <a:gd name="connsiteX2" fmla="*/ 1390253 w 4013583"/>
              <a:gd name="connsiteY2" fmla="*/ 2789811 h 4535808"/>
              <a:gd name="connsiteX3" fmla="*/ 1394446 w 4013583"/>
              <a:gd name="connsiteY3" fmla="*/ 2352603 h 4535808"/>
              <a:gd name="connsiteX4" fmla="*/ 1302499 w 4013583"/>
              <a:gd name="connsiteY4" fmla="*/ 2240365 h 4535808"/>
              <a:gd name="connsiteX5" fmla="*/ 1461525 w 4013583"/>
              <a:gd name="connsiteY5" fmla="*/ 2116736 h 4535808"/>
              <a:gd name="connsiteX6" fmla="*/ 1266335 w 4013583"/>
              <a:gd name="connsiteY6" fmla="*/ 2042534 h 4535808"/>
              <a:gd name="connsiteX7" fmla="*/ 1373201 w 4013583"/>
              <a:gd name="connsiteY7" fmla="*/ 1837519 h 4535808"/>
              <a:gd name="connsiteX8" fmla="*/ 1101997 w 4013583"/>
              <a:gd name="connsiteY8" fmla="*/ 1706738 h 4535808"/>
              <a:gd name="connsiteX9" fmla="*/ 1468617 w 4013583"/>
              <a:gd name="connsiteY9" fmla="*/ 1249123 h 4535808"/>
              <a:gd name="connsiteX10" fmla="*/ 1949195 w 4013583"/>
              <a:gd name="connsiteY10" fmla="*/ 173026 h 4535808"/>
              <a:gd name="connsiteX11" fmla="*/ 3178116 w 4013583"/>
              <a:gd name="connsiteY11" fmla="*/ 84702 h 4535808"/>
              <a:gd name="connsiteX12" fmla="*/ 4010425 w 4013583"/>
              <a:gd name="connsiteY12" fmla="*/ 1366611 h 4535808"/>
              <a:gd name="connsiteX13" fmla="*/ 3433479 w 4013583"/>
              <a:gd name="connsiteY13" fmla="*/ 2335750 h 4535808"/>
              <a:gd name="connsiteX14" fmla="*/ 3373830 w 4013583"/>
              <a:gd name="connsiteY14" fmla="*/ 3127719 h 4535808"/>
              <a:gd name="connsiteX15" fmla="*/ 2224943 w 4013583"/>
              <a:gd name="connsiteY15" fmla="*/ 3373226 h 4535808"/>
              <a:gd name="connsiteX16" fmla="*/ 3387492 w 4013583"/>
              <a:gd name="connsiteY16" fmla="*/ 3394378 h 4535808"/>
              <a:gd name="connsiteX17" fmla="*/ 2259326 w 4013583"/>
              <a:gd name="connsiteY17" fmla="*/ 3665551 h 4535808"/>
              <a:gd name="connsiteX18" fmla="*/ 3381381 w 4013583"/>
              <a:gd name="connsiteY18" fmla="*/ 3664691 h 4535808"/>
              <a:gd name="connsiteX19" fmla="*/ 2348633 w 4013583"/>
              <a:gd name="connsiteY19" fmla="*/ 3901450 h 4535808"/>
              <a:gd name="connsiteX20" fmla="*/ 3323972 w 4013583"/>
              <a:gd name="connsiteY20" fmla="*/ 3963188 h 4535808"/>
              <a:gd name="connsiteX21" fmla="*/ 2461855 w 4013583"/>
              <a:gd name="connsiteY21" fmla="*/ 4107326 h 4535808"/>
              <a:gd name="connsiteX22" fmla="*/ 3297294 w 4013583"/>
              <a:gd name="connsiteY22" fmla="*/ 4290910 h 4535808"/>
              <a:gd name="connsiteX23" fmla="*/ 1644436 w 4013583"/>
              <a:gd name="connsiteY23" fmla="*/ 4308594 h 4535808"/>
              <a:gd name="connsiteX24" fmla="*/ 1574691 w 4013583"/>
              <a:gd name="connsiteY24" fmla="*/ 3917621 h 4535808"/>
              <a:gd name="connsiteX25" fmla="*/ 1511935 w 4013583"/>
              <a:gd name="connsiteY25" fmla="*/ 4408430 h 4535808"/>
              <a:gd name="connsiteX26" fmla="*/ 1418277 w 4013583"/>
              <a:gd name="connsiteY26" fmla="*/ 3735382 h 4535808"/>
              <a:gd name="connsiteX27" fmla="*/ 1171090 w 4013583"/>
              <a:gd name="connsiteY27" fmla="*/ 4535808 h 4535808"/>
              <a:gd name="connsiteX28" fmla="*/ 1055628 w 4013583"/>
              <a:gd name="connsiteY28" fmla="*/ 4004594 h 4535808"/>
              <a:gd name="connsiteX29" fmla="*/ 983173 w 4013583"/>
              <a:gd name="connsiteY29" fmla="*/ 4322052 h 4535808"/>
              <a:gd name="connsiteX30" fmla="*/ 0 w 4013583"/>
              <a:gd name="connsiteY30" fmla="*/ 4328191 h 4535808"/>
              <a:gd name="connsiteX0" fmla="*/ 2216930 w 4013583"/>
              <a:gd name="connsiteY0" fmla="*/ 3195411 h 4535808"/>
              <a:gd name="connsiteX1" fmla="*/ 2083508 w 4013583"/>
              <a:gd name="connsiteY1" fmla="*/ 2776663 h 4535808"/>
              <a:gd name="connsiteX2" fmla="*/ 1390253 w 4013583"/>
              <a:gd name="connsiteY2" fmla="*/ 2789811 h 4535808"/>
              <a:gd name="connsiteX3" fmla="*/ 1394446 w 4013583"/>
              <a:gd name="connsiteY3" fmla="*/ 2352603 h 4535808"/>
              <a:gd name="connsiteX4" fmla="*/ 1302499 w 4013583"/>
              <a:gd name="connsiteY4" fmla="*/ 2240365 h 4535808"/>
              <a:gd name="connsiteX5" fmla="*/ 1461525 w 4013583"/>
              <a:gd name="connsiteY5" fmla="*/ 2116736 h 4535808"/>
              <a:gd name="connsiteX6" fmla="*/ 1266335 w 4013583"/>
              <a:gd name="connsiteY6" fmla="*/ 2042534 h 4535808"/>
              <a:gd name="connsiteX7" fmla="*/ 1373201 w 4013583"/>
              <a:gd name="connsiteY7" fmla="*/ 1837519 h 4535808"/>
              <a:gd name="connsiteX8" fmla="*/ 1101997 w 4013583"/>
              <a:gd name="connsiteY8" fmla="*/ 1706738 h 4535808"/>
              <a:gd name="connsiteX9" fmla="*/ 1468617 w 4013583"/>
              <a:gd name="connsiteY9" fmla="*/ 1249123 h 4535808"/>
              <a:gd name="connsiteX10" fmla="*/ 1949195 w 4013583"/>
              <a:gd name="connsiteY10" fmla="*/ 173026 h 4535808"/>
              <a:gd name="connsiteX11" fmla="*/ 3178116 w 4013583"/>
              <a:gd name="connsiteY11" fmla="*/ 84702 h 4535808"/>
              <a:gd name="connsiteX12" fmla="*/ 4010425 w 4013583"/>
              <a:gd name="connsiteY12" fmla="*/ 1366611 h 4535808"/>
              <a:gd name="connsiteX13" fmla="*/ 3433479 w 4013583"/>
              <a:gd name="connsiteY13" fmla="*/ 2335750 h 4535808"/>
              <a:gd name="connsiteX14" fmla="*/ 3373830 w 4013583"/>
              <a:gd name="connsiteY14" fmla="*/ 3127719 h 4535808"/>
              <a:gd name="connsiteX15" fmla="*/ 2224943 w 4013583"/>
              <a:gd name="connsiteY15" fmla="*/ 3373226 h 4535808"/>
              <a:gd name="connsiteX16" fmla="*/ 3387492 w 4013583"/>
              <a:gd name="connsiteY16" fmla="*/ 3394378 h 4535808"/>
              <a:gd name="connsiteX17" fmla="*/ 2259326 w 4013583"/>
              <a:gd name="connsiteY17" fmla="*/ 3665551 h 4535808"/>
              <a:gd name="connsiteX18" fmla="*/ 3381381 w 4013583"/>
              <a:gd name="connsiteY18" fmla="*/ 3664691 h 4535808"/>
              <a:gd name="connsiteX19" fmla="*/ 2348633 w 4013583"/>
              <a:gd name="connsiteY19" fmla="*/ 3901450 h 4535808"/>
              <a:gd name="connsiteX20" fmla="*/ 3323972 w 4013583"/>
              <a:gd name="connsiteY20" fmla="*/ 3963188 h 4535808"/>
              <a:gd name="connsiteX21" fmla="*/ 2461855 w 4013583"/>
              <a:gd name="connsiteY21" fmla="*/ 4107326 h 4535808"/>
              <a:gd name="connsiteX22" fmla="*/ 3297294 w 4013583"/>
              <a:gd name="connsiteY22" fmla="*/ 4290910 h 4535808"/>
              <a:gd name="connsiteX23" fmla="*/ 1644436 w 4013583"/>
              <a:gd name="connsiteY23" fmla="*/ 4308594 h 4535808"/>
              <a:gd name="connsiteX24" fmla="*/ 1574691 w 4013583"/>
              <a:gd name="connsiteY24" fmla="*/ 3917621 h 4535808"/>
              <a:gd name="connsiteX25" fmla="*/ 1511935 w 4013583"/>
              <a:gd name="connsiteY25" fmla="*/ 4408430 h 4535808"/>
              <a:gd name="connsiteX26" fmla="*/ 1282265 w 4013583"/>
              <a:gd name="connsiteY26" fmla="*/ 3726314 h 4535808"/>
              <a:gd name="connsiteX27" fmla="*/ 1171090 w 4013583"/>
              <a:gd name="connsiteY27" fmla="*/ 4535808 h 4535808"/>
              <a:gd name="connsiteX28" fmla="*/ 1055628 w 4013583"/>
              <a:gd name="connsiteY28" fmla="*/ 4004594 h 4535808"/>
              <a:gd name="connsiteX29" fmla="*/ 983173 w 4013583"/>
              <a:gd name="connsiteY29" fmla="*/ 4322052 h 4535808"/>
              <a:gd name="connsiteX30" fmla="*/ 0 w 4013583"/>
              <a:gd name="connsiteY30" fmla="*/ 4328191 h 4535808"/>
              <a:gd name="connsiteX0" fmla="*/ 2216930 w 4013583"/>
              <a:gd name="connsiteY0" fmla="*/ 3195411 h 4535808"/>
              <a:gd name="connsiteX1" fmla="*/ 2083508 w 4013583"/>
              <a:gd name="connsiteY1" fmla="*/ 2776663 h 4535808"/>
              <a:gd name="connsiteX2" fmla="*/ 1390253 w 4013583"/>
              <a:gd name="connsiteY2" fmla="*/ 2789811 h 4535808"/>
              <a:gd name="connsiteX3" fmla="*/ 1394446 w 4013583"/>
              <a:gd name="connsiteY3" fmla="*/ 2352603 h 4535808"/>
              <a:gd name="connsiteX4" fmla="*/ 1302499 w 4013583"/>
              <a:gd name="connsiteY4" fmla="*/ 2240365 h 4535808"/>
              <a:gd name="connsiteX5" fmla="*/ 1461525 w 4013583"/>
              <a:gd name="connsiteY5" fmla="*/ 2116736 h 4535808"/>
              <a:gd name="connsiteX6" fmla="*/ 1266335 w 4013583"/>
              <a:gd name="connsiteY6" fmla="*/ 2042534 h 4535808"/>
              <a:gd name="connsiteX7" fmla="*/ 1373201 w 4013583"/>
              <a:gd name="connsiteY7" fmla="*/ 1837519 h 4535808"/>
              <a:gd name="connsiteX8" fmla="*/ 1101997 w 4013583"/>
              <a:gd name="connsiteY8" fmla="*/ 1706738 h 4535808"/>
              <a:gd name="connsiteX9" fmla="*/ 1468617 w 4013583"/>
              <a:gd name="connsiteY9" fmla="*/ 1249123 h 4535808"/>
              <a:gd name="connsiteX10" fmla="*/ 1949195 w 4013583"/>
              <a:gd name="connsiteY10" fmla="*/ 173026 h 4535808"/>
              <a:gd name="connsiteX11" fmla="*/ 3178116 w 4013583"/>
              <a:gd name="connsiteY11" fmla="*/ 84702 h 4535808"/>
              <a:gd name="connsiteX12" fmla="*/ 4010425 w 4013583"/>
              <a:gd name="connsiteY12" fmla="*/ 1366611 h 4535808"/>
              <a:gd name="connsiteX13" fmla="*/ 3433479 w 4013583"/>
              <a:gd name="connsiteY13" fmla="*/ 2335750 h 4535808"/>
              <a:gd name="connsiteX14" fmla="*/ 3373830 w 4013583"/>
              <a:gd name="connsiteY14" fmla="*/ 3127719 h 4535808"/>
              <a:gd name="connsiteX15" fmla="*/ 2224943 w 4013583"/>
              <a:gd name="connsiteY15" fmla="*/ 3373226 h 4535808"/>
              <a:gd name="connsiteX16" fmla="*/ 3387492 w 4013583"/>
              <a:gd name="connsiteY16" fmla="*/ 3394378 h 4535808"/>
              <a:gd name="connsiteX17" fmla="*/ 2259326 w 4013583"/>
              <a:gd name="connsiteY17" fmla="*/ 3665551 h 4535808"/>
              <a:gd name="connsiteX18" fmla="*/ 3381381 w 4013583"/>
              <a:gd name="connsiteY18" fmla="*/ 3664691 h 4535808"/>
              <a:gd name="connsiteX19" fmla="*/ 2348633 w 4013583"/>
              <a:gd name="connsiteY19" fmla="*/ 3901450 h 4535808"/>
              <a:gd name="connsiteX20" fmla="*/ 3323972 w 4013583"/>
              <a:gd name="connsiteY20" fmla="*/ 3963188 h 4535808"/>
              <a:gd name="connsiteX21" fmla="*/ 2461855 w 4013583"/>
              <a:gd name="connsiteY21" fmla="*/ 4107326 h 4535808"/>
              <a:gd name="connsiteX22" fmla="*/ 3297294 w 4013583"/>
              <a:gd name="connsiteY22" fmla="*/ 4290910 h 4535808"/>
              <a:gd name="connsiteX23" fmla="*/ 1644436 w 4013583"/>
              <a:gd name="connsiteY23" fmla="*/ 4308594 h 4535808"/>
              <a:gd name="connsiteX24" fmla="*/ 1574691 w 4013583"/>
              <a:gd name="connsiteY24" fmla="*/ 3917621 h 4535808"/>
              <a:gd name="connsiteX25" fmla="*/ 1366856 w 4013583"/>
              <a:gd name="connsiteY25" fmla="*/ 4417497 h 4535808"/>
              <a:gd name="connsiteX26" fmla="*/ 1282265 w 4013583"/>
              <a:gd name="connsiteY26" fmla="*/ 3726314 h 4535808"/>
              <a:gd name="connsiteX27" fmla="*/ 1171090 w 4013583"/>
              <a:gd name="connsiteY27" fmla="*/ 4535808 h 4535808"/>
              <a:gd name="connsiteX28" fmla="*/ 1055628 w 4013583"/>
              <a:gd name="connsiteY28" fmla="*/ 4004594 h 4535808"/>
              <a:gd name="connsiteX29" fmla="*/ 983173 w 4013583"/>
              <a:gd name="connsiteY29" fmla="*/ 4322052 h 4535808"/>
              <a:gd name="connsiteX30" fmla="*/ 0 w 4013583"/>
              <a:gd name="connsiteY30" fmla="*/ 4328191 h 4535808"/>
              <a:gd name="connsiteX0" fmla="*/ 2216930 w 4013583"/>
              <a:gd name="connsiteY0" fmla="*/ 3195411 h 4535808"/>
              <a:gd name="connsiteX1" fmla="*/ 2083508 w 4013583"/>
              <a:gd name="connsiteY1" fmla="*/ 2776663 h 4535808"/>
              <a:gd name="connsiteX2" fmla="*/ 1390253 w 4013583"/>
              <a:gd name="connsiteY2" fmla="*/ 2789811 h 4535808"/>
              <a:gd name="connsiteX3" fmla="*/ 1394446 w 4013583"/>
              <a:gd name="connsiteY3" fmla="*/ 2352603 h 4535808"/>
              <a:gd name="connsiteX4" fmla="*/ 1302499 w 4013583"/>
              <a:gd name="connsiteY4" fmla="*/ 2240365 h 4535808"/>
              <a:gd name="connsiteX5" fmla="*/ 1461525 w 4013583"/>
              <a:gd name="connsiteY5" fmla="*/ 2116736 h 4535808"/>
              <a:gd name="connsiteX6" fmla="*/ 1266335 w 4013583"/>
              <a:gd name="connsiteY6" fmla="*/ 2042534 h 4535808"/>
              <a:gd name="connsiteX7" fmla="*/ 1373201 w 4013583"/>
              <a:gd name="connsiteY7" fmla="*/ 1837519 h 4535808"/>
              <a:gd name="connsiteX8" fmla="*/ 1101997 w 4013583"/>
              <a:gd name="connsiteY8" fmla="*/ 1706738 h 4535808"/>
              <a:gd name="connsiteX9" fmla="*/ 1468617 w 4013583"/>
              <a:gd name="connsiteY9" fmla="*/ 1249123 h 4535808"/>
              <a:gd name="connsiteX10" fmla="*/ 1949195 w 4013583"/>
              <a:gd name="connsiteY10" fmla="*/ 173026 h 4535808"/>
              <a:gd name="connsiteX11" fmla="*/ 3178116 w 4013583"/>
              <a:gd name="connsiteY11" fmla="*/ 84702 h 4535808"/>
              <a:gd name="connsiteX12" fmla="*/ 4010425 w 4013583"/>
              <a:gd name="connsiteY12" fmla="*/ 1366611 h 4535808"/>
              <a:gd name="connsiteX13" fmla="*/ 3433479 w 4013583"/>
              <a:gd name="connsiteY13" fmla="*/ 2335750 h 4535808"/>
              <a:gd name="connsiteX14" fmla="*/ 3373830 w 4013583"/>
              <a:gd name="connsiteY14" fmla="*/ 3127719 h 4535808"/>
              <a:gd name="connsiteX15" fmla="*/ 2224943 w 4013583"/>
              <a:gd name="connsiteY15" fmla="*/ 3373226 h 4535808"/>
              <a:gd name="connsiteX16" fmla="*/ 3387492 w 4013583"/>
              <a:gd name="connsiteY16" fmla="*/ 3394378 h 4535808"/>
              <a:gd name="connsiteX17" fmla="*/ 2259326 w 4013583"/>
              <a:gd name="connsiteY17" fmla="*/ 3665551 h 4535808"/>
              <a:gd name="connsiteX18" fmla="*/ 3381381 w 4013583"/>
              <a:gd name="connsiteY18" fmla="*/ 3664691 h 4535808"/>
              <a:gd name="connsiteX19" fmla="*/ 2348633 w 4013583"/>
              <a:gd name="connsiteY19" fmla="*/ 3901450 h 4535808"/>
              <a:gd name="connsiteX20" fmla="*/ 3323972 w 4013583"/>
              <a:gd name="connsiteY20" fmla="*/ 3963188 h 4535808"/>
              <a:gd name="connsiteX21" fmla="*/ 2461855 w 4013583"/>
              <a:gd name="connsiteY21" fmla="*/ 4107326 h 4535808"/>
              <a:gd name="connsiteX22" fmla="*/ 3297294 w 4013583"/>
              <a:gd name="connsiteY22" fmla="*/ 4290910 h 4535808"/>
              <a:gd name="connsiteX23" fmla="*/ 1644436 w 4013583"/>
              <a:gd name="connsiteY23" fmla="*/ 4308594 h 4535808"/>
              <a:gd name="connsiteX24" fmla="*/ 1493084 w 4013583"/>
              <a:gd name="connsiteY24" fmla="*/ 3908554 h 4535808"/>
              <a:gd name="connsiteX25" fmla="*/ 1366856 w 4013583"/>
              <a:gd name="connsiteY25" fmla="*/ 4417497 h 4535808"/>
              <a:gd name="connsiteX26" fmla="*/ 1282265 w 4013583"/>
              <a:gd name="connsiteY26" fmla="*/ 3726314 h 4535808"/>
              <a:gd name="connsiteX27" fmla="*/ 1171090 w 4013583"/>
              <a:gd name="connsiteY27" fmla="*/ 4535808 h 4535808"/>
              <a:gd name="connsiteX28" fmla="*/ 1055628 w 4013583"/>
              <a:gd name="connsiteY28" fmla="*/ 4004594 h 4535808"/>
              <a:gd name="connsiteX29" fmla="*/ 983173 w 4013583"/>
              <a:gd name="connsiteY29" fmla="*/ 4322052 h 4535808"/>
              <a:gd name="connsiteX30" fmla="*/ 0 w 4013583"/>
              <a:gd name="connsiteY30" fmla="*/ 4328191 h 4535808"/>
              <a:gd name="connsiteX0" fmla="*/ 2216930 w 4013583"/>
              <a:gd name="connsiteY0" fmla="*/ 3195411 h 4535808"/>
              <a:gd name="connsiteX1" fmla="*/ 2083508 w 4013583"/>
              <a:gd name="connsiteY1" fmla="*/ 2776663 h 4535808"/>
              <a:gd name="connsiteX2" fmla="*/ 1390253 w 4013583"/>
              <a:gd name="connsiteY2" fmla="*/ 2789811 h 4535808"/>
              <a:gd name="connsiteX3" fmla="*/ 1394446 w 4013583"/>
              <a:gd name="connsiteY3" fmla="*/ 2352603 h 4535808"/>
              <a:gd name="connsiteX4" fmla="*/ 1302499 w 4013583"/>
              <a:gd name="connsiteY4" fmla="*/ 2240365 h 4535808"/>
              <a:gd name="connsiteX5" fmla="*/ 1461525 w 4013583"/>
              <a:gd name="connsiteY5" fmla="*/ 2116736 h 4535808"/>
              <a:gd name="connsiteX6" fmla="*/ 1266335 w 4013583"/>
              <a:gd name="connsiteY6" fmla="*/ 2042534 h 4535808"/>
              <a:gd name="connsiteX7" fmla="*/ 1373201 w 4013583"/>
              <a:gd name="connsiteY7" fmla="*/ 1837519 h 4535808"/>
              <a:gd name="connsiteX8" fmla="*/ 1101997 w 4013583"/>
              <a:gd name="connsiteY8" fmla="*/ 1706738 h 4535808"/>
              <a:gd name="connsiteX9" fmla="*/ 1468617 w 4013583"/>
              <a:gd name="connsiteY9" fmla="*/ 1249123 h 4535808"/>
              <a:gd name="connsiteX10" fmla="*/ 1949195 w 4013583"/>
              <a:gd name="connsiteY10" fmla="*/ 173026 h 4535808"/>
              <a:gd name="connsiteX11" fmla="*/ 3178116 w 4013583"/>
              <a:gd name="connsiteY11" fmla="*/ 84702 h 4535808"/>
              <a:gd name="connsiteX12" fmla="*/ 4010425 w 4013583"/>
              <a:gd name="connsiteY12" fmla="*/ 1366611 h 4535808"/>
              <a:gd name="connsiteX13" fmla="*/ 3433479 w 4013583"/>
              <a:gd name="connsiteY13" fmla="*/ 2335750 h 4535808"/>
              <a:gd name="connsiteX14" fmla="*/ 3373830 w 4013583"/>
              <a:gd name="connsiteY14" fmla="*/ 3127719 h 4535808"/>
              <a:gd name="connsiteX15" fmla="*/ 2224943 w 4013583"/>
              <a:gd name="connsiteY15" fmla="*/ 3373226 h 4535808"/>
              <a:gd name="connsiteX16" fmla="*/ 3387492 w 4013583"/>
              <a:gd name="connsiteY16" fmla="*/ 3394378 h 4535808"/>
              <a:gd name="connsiteX17" fmla="*/ 2259326 w 4013583"/>
              <a:gd name="connsiteY17" fmla="*/ 3665551 h 4535808"/>
              <a:gd name="connsiteX18" fmla="*/ 3381381 w 4013583"/>
              <a:gd name="connsiteY18" fmla="*/ 3664691 h 4535808"/>
              <a:gd name="connsiteX19" fmla="*/ 2348633 w 4013583"/>
              <a:gd name="connsiteY19" fmla="*/ 3901450 h 4535808"/>
              <a:gd name="connsiteX20" fmla="*/ 3323972 w 4013583"/>
              <a:gd name="connsiteY20" fmla="*/ 3963188 h 4535808"/>
              <a:gd name="connsiteX21" fmla="*/ 2461855 w 4013583"/>
              <a:gd name="connsiteY21" fmla="*/ 4107326 h 4535808"/>
              <a:gd name="connsiteX22" fmla="*/ 3297294 w 4013583"/>
              <a:gd name="connsiteY22" fmla="*/ 4290910 h 4535808"/>
              <a:gd name="connsiteX23" fmla="*/ 1608166 w 4013583"/>
              <a:gd name="connsiteY23" fmla="*/ 4326729 h 4535808"/>
              <a:gd name="connsiteX24" fmla="*/ 1493084 w 4013583"/>
              <a:gd name="connsiteY24" fmla="*/ 3908554 h 4535808"/>
              <a:gd name="connsiteX25" fmla="*/ 1366856 w 4013583"/>
              <a:gd name="connsiteY25" fmla="*/ 4417497 h 4535808"/>
              <a:gd name="connsiteX26" fmla="*/ 1282265 w 4013583"/>
              <a:gd name="connsiteY26" fmla="*/ 3726314 h 4535808"/>
              <a:gd name="connsiteX27" fmla="*/ 1171090 w 4013583"/>
              <a:gd name="connsiteY27" fmla="*/ 4535808 h 4535808"/>
              <a:gd name="connsiteX28" fmla="*/ 1055628 w 4013583"/>
              <a:gd name="connsiteY28" fmla="*/ 4004594 h 4535808"/>
              <a:gd name="connsiteX29" fmla="*/ 983173 w 4013583"/>
              <a:gd name="connsiteY29" fmla="*/ 4322052 h 4535808"/>
              <a:gd name="connsiteX30" fmla="*/ 0 w 4013583"/>
              <a:gd name="connsiteY30" fmla="*/ 4328191 h 4535808"/>
              <a:gd name="connsiteX0" fmla="*/ 2216930 w 4013583"/>
              <a:gd name="connsiteY0" fmla="*/ 3195411 h 4535808"/>
              <a:gd name="connsiteX1" fmla="*/ 2083508 w 4013583"/>
              <a:gd name="connsiteY1" fmla="*/ 2776663 h 4535808"/>
              <a:gd name="connsiteX2" fmla="*/ 1390253 w 4013583"/>
              <a:gd name="connsiteY2" fmla="*/ 2789811 h 4535808"/>
              <a:gd name="connsiteX3" fmla="*/ 1394446 w 4013583"/>
              <a:gd name="connsiteY3" fmla="*/ 2352603 h 4535808"/>
              <a:gd name="connsiteX4" fmla="*/ 1302499 w 4013583"/>
              <a:gd name="connsiteY4" fmla="*/ 2240365 h 4535808"/>
              <a:gd name="connsiteX5" fmla="*/ 1461525 w 4013583"/>
              <a:gd name="connsiteY5" fmla="*/ 2116736 h 4535808"/>
              <a:gd name="connsiteX6" fmla="*/ 1266335 w 4013583"/>
              <a:gd name="connsiteY6" fmla="*/ 2042534 h 4535808"/>
              <a:gd name="connsiteX7" fmla="*/ 1373201 w 4013583"/>
              <a:gd name="connsiteY7" fmla="*/ 1837519 h 4535808"/>
              <a:gd name="connsiteX8" fmla="*/ 1101997 w 4013583"/>
              <a:gd name="connsiteY8" fmla="*/ 1706738 h 4535808"/>
              <a:gd name="connsiteX9" fmla="*/ 1468617 w 4013583"/>
              <a:gd name="connsiteY9" fmla="*/ 1249123 h 4535808"/>
              <a:gd name="connsiteX10" fmla="*/ 1949195 w 4013583"/>
              <a:gd name="connsiteY10" fmla="*/ 173026 h 4535808"/>
              <a:gd name="connsiteX11" fmla="*/ 3178116 w 4013583"/>
              <a:gd name="connsiteY11" fmla="*/ 84702 h 4535808"/>
              <a:gd name="connsiteX12" fmla="*/ 4010425 w 4013583"/>
              <a:gd name="connsiteY12" fmla="*/ 1366611 h 4535808"/>
              <a:gd name="connsiteX13" fmla="*/ 3433479 w 4013583"/>
              <a:gd name="connsiteY13" fmla="*/ 2335750 h 4535808"/>
              <a:gd name="connsiteX14" fmla="*/ 3373830 w 4013583"/>
              <a:gd name="connsiteY14" fmla="*/ 3127719 h 4535808"/>
              <a:gd name="connsiteX15" fmla="*/ 2224943 w 4013583"/>
              <a:gd name="connsiteY15" fmla="*/ 3373226 h 4535808"/>
              <a:gd name="connsiteX16" fmla="*/ 3387492 w 4013583"/>
              <a:gd name="connsiteY16" fmla="*/ 3394378 h 4535808"/>
              <a:gd name="connsiteX17" fmla="*/ 2259326 w 4013583"/>
              <a:gd name="connsiteY17" fmla="*/ 3665551 h 4535808"/>
              <a:gd name="connsiteX18" fmla="*/ 3381381 w 4013583"/>
              <a:gd name="connsiteY18" fmla="*/ 3664691 h 4535808"/>
              <a:gd name="connsiteX19" fmla="*/ 2348633 w 4013583"/>
              <a:gd name="connsiteY19" fmla="*/ 3901450 h 4535808"/>
              <a:gd name="connsiteX20" fmla="*/ 3323972 w 4013583"/>
              <a:gd name="connsiteY20" fmla="*/ 3963188 h 4535808"/>
              <a:gd name="connsiteX21" fmla="*/ 2461855 w 4013583"/>
              <a:gd name="connsiteY21" fmla="*/ 4107326 h 4535808"/>
              <a:gd name="connsiteX22" fmla="*/ 3297294 w 4013583"/>
              <a:gd name="connsiteY22" fmla="*/ 4290910 h 4535808"/>
              <a:gd name="connsiteX23" fmla="*/ 1608166 w 4013583"/>
              <a:gd name="connsiteY23" fmla="*/ 4326729 h 4535808"/>
              <a:gd name="connsiteX24" fmla="*/ 1493084 w 4013583"/>
              <a:gd name="connsiteY24" fmla="*/ 3908554 h 4535808"/>
              <a:gd name="connsiteX25" fmla="*/ 1366856 w 4013583"/>
              <a:gd name="connsiteY25" fmla="*/ 4417497 h 4535808"/>
              <a:gd name="connsiteX26" fmla="*/ 1282265 w 4013583"/>
              <a:gd name="connsiteY26" fmla="*/ 3726314 h 4535808"/>
              <a:gd name="connsiteX27" fmla="*/ 1171090 w 4013583"/>
              <a:gd name="connsiteY27" fmla="*/ 4535808 h 4535808"/>
              <a:gd name="connsiteX28" fmla="*/ 1010291 w 4013583"/>
              <a:gd name="connsiteY28" fmla="*/ 3968324 h 4535808"/>
              <a:gd name="connsiteX29" fmla="*/ 983173 w 4013583"/>
              <a:gd name="connsiteY29" fmla="*/ 4322052 h 4535808"/>
              <a:gd name="connsiteX30" fmla="*/ 0 w 4013583"/>
              <a:gd name="connsiteY30" fmla="*/ 4328191 h 4535808"/>
              <a:gd name="connsiteX0" fmla="*/ 2216930 w 4013583"/>
              <a:gd name="connsiteY0" fmla="*/ 3195411 h 4535808"/>
              <a:gd name="connsiteX1" fmla="*/ 2083508 w 4013583"/>
              <a:gd name="connsiteY1" fmla="*/ 2776663 h 4535808"/>
              <a:gd name="connsiteX2" fmla="*/ 1390253 w 4013583"/>
              <a:gd name="connsiteY2" fmla="*/ 2789811 h 4535808"/>
              <a:gd name="connsiteX3" fmla="*/ 1394446 w 4013583"/>
              <a:gd name="connsiteY3" fmla="*/ 2352603 h 4535808"/>
              <a:gd name="connsiteX4" fmla="*/ 1302499 w 4013583"/>
              <a:gd name="connsiteY4" fmla="*/ 2240365 h 4535808"/>
              <a:gd name="connsiteX5" fmla="*/ 1461525 w 4013583"/>
              <a:gd name="connsiteY5" fmla="*/ 2116736 h 4535808"/>
              <a:gd name="connsiteX6" fmla="*/ 1266335 w 4013583"/>
              <a:gd name="connsiteY6" fmla="*/ 2042534 h 4535808"/>
              <a:gd name="connsiteX7" fmla="*/ 1373201 w 4013583"/>
              <a:gd name="connsiteY7" fmla="*/ 1837519 h 4535808"/>
              <a:gd name="connsiteX8" fmla="*/ 1101997 w 4013583"/>
              <a:gd name="connsiteY8" fmla="*/ 1706738 h 4535808"/>
              <a:gd name="connsiteX9" fmla="*/ 1468617 w 4013583"/>
              <a:gd name="connsiteY9" fmla="*/ 1249123 h 4535808"/>
              <a:gd name="connsiteX10" fmla="*/ 1949195 w 4013583"/>
              <a:gd name="connsiteY10" fmla="*/ 173026 h 4535808"/>
              <a:gd name="connsiteX11" fmla="*/ 3178116 w 4013583"/>
              <a:gd name="connsiteY11" fmla="*/ 84702 h 4535808"/>
              <a:gd name="connsiteX12" fmla="*/ 4010425 w 4013583"/>
              <a:gd name="connsiteY12" fmla="*/ 1366611 h 4535808"/>
              <a:gd name="connsiteX13" fmla="*/ 3433479 w 4013583"/>
              <a:gd name="connsiteY13" fmla="*/ 2335750 h 4535808"/>
              <a:gd name="connsiteX14" fmla="*/ 3373830 w 4013583"/>
              <a:gd name="connsiteY14" fmla="*/ 3127719 h 4535808"/>
              <a:gd name="connsiteX15" fmla="*/ 2224943 w 4013583"/>
              <a:gd name="connsiteY15" fmla="*/ 3373226 h 4535808"/>
              <a:gd name="connsiteX16" fmla="*/ 3387492 w 4013583"/>
              <a:gd name="connsiteY16" fmla="*/ 3394378 h 4535808"/>
              <a:gd name="connsiteX17" fmla="*/ 2259326 w 4013583"/>
              <a:gd name="connsiteY17" fmla="*/ 3665551 h 4535808"/>
              <a:gd name="connsiteX18" fmla="*/ 3381381 w 4013583"/>
              <a:gd name="connsiteY18" fmla="*/ 3664691 h 4535808"/>
              <a:gd name="connsiteX19" fmla="*/ 2348633 w 4013583"/>
              <a:gd name="connsiteY19" fmla="*/ 3901450 h 4535808"/>
              <a:gd name="connsiteX20" fmla="*/ 3323972 w 4013583"/>
              <a:gd name="connsiteY20" fmla="*/ 3963188 h 4535808"/>
              <a:gd name="connsiteX21" fmla="*/ 2461855 w 4013583"/>
              <a:gd name="connsiteY21" fmla="*/ 4107326 h 4535808"/>
              <a:gd name="connsiteX22" fmla="*/ 3297294 w 4013583"/>
              <a:gd name="connsiteY22" fmla="*/ 4290910 h 4535808"/>
              <a:gd name="connsiteX23" fmla="*/ 1608166 w 4013583"/>
              <a:gd name="connsiteY23" fmla="*/ 4326729 h 4535808"/>
              <a:gd name="connsiteX24" fmla="*/ 1493084 w 4013583"/>
              <a:gd name="connsiteY24" fmla="*/ 3908554 h 4535808"/>
              <a:gd name="connsiteX25" fmla="*/ 1366856 w 4013583"/>
              <a:gd name="connsiteY25" fmla="*/ 4417497 h 4535808"/>
              <a:gd name="connsiteX26" fmla="*/ 1282265 w 4013583"/>
              <a:gd name="connsiteY26" fmla="*/ 3726314 h 4535808"/>
              <a:gd name="connsiteX27" fmla="*/ 1171090 w 4013583"/>
              <a:gd name="connsiteY27" fmla="*/ 4535808 h 4535808"/>
              <a:gd name="connsiteX28" fmla="*/ 1010291 w 4013583"/>
              <a:gd name="connsiteY28" fmla="*/ 3968324 h 4535808"/>
              <a:gd name="connsiteX29" fmla="*/ 937837 w 4013583"/>
              <a:gd name="connsiteY29" fmla="*/ 4312984 h 4535808"/>
              <a:gd name="connsiteX30" fmla="*/ 0 w 4013583"/>
              <a:gd name="connsiteY30" fmla="*/ 4328191 h 4535808"/>
              <a:gd name="connsiteX0" fmla="*/ 2216930 w 4013583"/>
              <a:gd name="connsiteY0" fmla="*/ 3195411 h 4535808"/>
              <a:gd name="connsiteX1" fmla="*/ 2083508 w 4013583"/>
              <a:gd name="connsiteY1" fmla="*/ 2776663 h 4535808"/>
              <a:gd name="connsiteX2" fmla="*/ 1390253 w 4013583"/>
              <a:gd name="connsiteY2" fmla="*/ 2789811 h 4535808"/>
              <a:gd name="connsiteX3" fmla="*/ 1394446 w 4013583"/>
              <a:gd name="connsiteY3" fmla="*/ 2352603 h 4535808"/>
              <a:gd name="connsiteX4" fmla="*/ 1302499 w 4013583"/>
              <a:gd name="connsiteY4" fmla="*/ 2240365 h 4535808"/>
              <a:gd name="connsiteX5" fmla="*/ 1461525 w 4013583"/>
              <a:gd name="connsiteY5" fmla="*/ 2116736 h 4535808"/>
              <a:gd name="connsiteX6" fmla="*/ 1266335 w 4013583"/>
              <a:gd name="connsiteY6" fmla="*/ 2042534 h 4535808"/>
              <a:gd name="connsiteX7" fmla="*/ 1373201 w 4013583"/>
              <a:gd name="connsiteY7" fmla="*/ 1837519 h 4535808"/>
              <a:gd name="connsiteX8" fmla="*/ 1101997 w 4013583"/>
              <a:gd name="connsiteY8" fmla="*/ 1706738 h 4535808"/>
              <a:gd name="connsiteX9" fmla="*/ 1468617 w 4013583"/>
              <a:gd name="connsiteY9" fmla="*/ 1249123 h 4535808"/>
              <a:gd name="connsiteX10" fmla="*/ 1949195 w 4013583"/>
              <a:gd name="connsiteY10" fmla="*/ 173026 h 4535808"/>
              <a:gd name="connsiteX11" fmla="*/ 3178116 w 4013583"/>
              <a:gd name="connsiteY11" fmla="*/ 84702 h 4535808"/>
              <a:gd name="connsiteX12" fmla="*/ 4010425 w 4013583"/>
              <a:gd name="connsiteY12" fmla="*/ 1366611 h 4535808"/>
              <a:gd name="connsiteX13" fmla="*/ 3433479 w 4013583"/>
              <a:gd name="connsiteY13" fmla="*/ 2335750 h 4535808"/>
              <a:gd name="connsiteX14" fmla="*/ 3373830 w 4013583"/>
              <a:gd name="connsiteY14" fmla="*/ 3127719 h 4535808"/>
              <a:gd name="connsiteX15" fmla="*/ 2224943 w 4013583"/>
              <a:gd name="connsiteY15" fmla="*/ 3373226 h 4535808"/>
              <a:gd name="connsiteX16" fmla="*/ 3387492 w 4013583"/>
              <a:gd name="connsiteY16" fmla="*/ 3394378 h 4535808"/>
              <a:gd name="connsiteX17" fmla="*/ 2259326 w 4013583"/>
              <a:gd name="connsiteY17" fmla="*/ 3665551 h 4535808"/>
              <a:gd name="connsiteX18" fmla="*/ 3381381 w 4013583"/>
              <a:gd name="connsiteY18" fmla="*/ 3664691 h 4535808"/>
              <a:gd name="connsiteX19" fmla="*/ 2348633 w 4013583"/>
              <a:gd name="connsiteY19" fmla="*/ 3901450 h 4535808"/>
              <a:gd name="connsiteX20" fmla="*/ 3323972 w 4013583"/>
              <a:gd name="connsiteY20" fmla="*/ 3963188 h 4535808"/>
              <a:gd name="connsiteX21" fmla="*/ 2461855 w 4013583"/>
              <a:gd name="connsiteY21" fmla="*/ 4107326 h 4535808"/>
              <a:gd name="connsiteX22" fmla="*/ 3297294 w 4013583"/>
              <a:gd name="connsiteY22" fmla="*/ 4290910 h 4535808"/>
              <a:gd name="connsiteX23" fmla="*/ 1608166 w 4013583"/>
              <a:gd name="connsiteY23" fmla="*/ 4326729 h 4535808"/>
              <a:gd name="connsiteX24" fmla="*/ 1493084 w 4013583"/>
              <a:gd name="connsiteY24" fmla="*/ 3908554 h 4535808"/>
              <a:gd name="connsiteX25" fmla="*/ 1366856 w 4013583"/>
              <a:gd name="connsiteY25" fmla="*/ 4417497 h 4535808"/>
              <a:gd name="connsiteX26" fmla="*/ 1282265 w 4013583"/>
              <a:gd name="connsiteY26" fmla="*/ 3726314 h 4535808"/>
              <a:gd name="connsiteX27" fmla="*/ 1171090 w 4013583"/>
              <a:gd name="connsiteY27" fmla="*/ 4535808 h 4535808"/>
              <a:gd name="connsiteX28" fmla="*/ 1010291 w 4013583"/>
              <a:gd name="connsiteY28" fmla="*/ 3968324 h 4535808"/>
              <a:gd name="connsiteX29" fmla="*/ 937837 w 4013583"/>
              <a:gd name="connsiteY29" fmla="*/ 4312984 h 4535808"/>
              <a:gd name="connsiteX30" fmla="*/ 0 w 4013583"/>
              <a:gd name="connsiteY30" fmla="*/ 4328191 h 4535808"/>
              <a:gd name="connsiteX0" fmla="*/ 2216930 w 4013583"/>
              <a:gd name="connsiteY0" fmla="*/ 3195411 h 4508606"/>
              <a:gd name="connsiteX1" fmla="*/ 2083508 w 4013583"/>
              <a:gd name="connsiteY1" fmla="*/ 2776663 h 4508606"/>
              <a:gd name="connsiteX2" fmla="*/ 1390253 w 4013583"/>
              <a:gd name="connsiteY2" fmla="*/ 2789811 h 4508606"/>
              <a:gd name="connsiteX3" fmla="*/ 1394446 w 4013583"/>
              <a:gd name="connsiteY3" fmla="*/ 2352603 h 4508606"/>
              <a:gd name="connsiteX4" fmla="*/ 1302499 w 4013583"/>
              <a:gd name="connsiteY4" fmla="*/ 2240365 h 4508606"/>
              <a:gd name="connsiteX5" fmla="*/ 1461525 w 4013583"/>
              <a:gd name="connsiteY5" fmla="*/ 2116736 h 4508606"/>
              <a:gd name="connsiteX6" fmla="*/ 1266335 w 4013583"/>
              <a:gd name="connsiteY6" fmla="*/ 2042534 h 4508606"/>
              <a:gd name="connsiteX7" fmla="*/ 1373201 w 4013583"/>
              <a:gd name="connsiteY7" fmla="*/ 1837519 h 4508606"/>
              <a:gd name="connsiteX8" fmla="*/ 1101997 w 4013583"/>
              <a:gd name="connsiteY8" fmla="*/ 1706738 h 4508606"/>
              <a:gd name="connsiteX9" fmla="*/ 1468617 w 4013583"/>
              <a:gd name="connsiteY9" fmla="*/ 1249123 h 4508606"/>
              <a:gd name="connsiteX10" fmla="*/ 1949195 w 4013583"/>
              <a:gd name="connsiteY10" fmla="*/ 173026 h 4508606"/>
              <a:gd name="connsiteX11" fmla="*/ 3178116 w 4013583"/>
              <a:gd name="connsiteY11" fmla="*/ 84702 h 4508606"/>
              <a:gd name="connsiteX12" fmla="*/ 4010425 w 4013583"/>
              <a:gd name="connsiteY12" fmla="*/ 1366611 h 4508606"/>
              <a:gd name="connsiteX13" fmla="*/ 3433479 w 4013583"/>
              <a:gd name="connsiteY13" fmla="*/ 2335750 h 4508606"/>
              <a:gd name="connsiteX14" fmla="*/ 3373830 w 4013583"/>
              <a:gd name="connsiteY14" fmla="*/ 3127719 h 4508606"/>
              <a:gd name="connsiteX15" fmla="*/ 2224943 w 4013583"/>
              <a:gd name="connsiteY15" fmla="*/ 3373226 h 4508606"/>
              <a:gd name="connsiteX16" fmla="*/ 3387492 w 4013583"/>
              <a:gd name="connsiteY16" fmla="*/ 3394378 h 4508606"/>
              <a:gd name="connsiteX17" fmla="*/ 2259326 w 4013583"/>
              <a:gd name="connsiteY17" fmla="*/ 3665551 h 4508606"/>
              <a:gd name="connsiteX18" fmla="*/ 3381381 w 4013583"/>
              <a:gd name="connsiteY18" fmla="*/ 3664691 h 4508606"/>
              <a:gd name="connsiteX19" fmla="*/ 2348633 w 4013583"/>
              <a:gd name="connsiteY19" fmla="*/ 3901450 h 4508606"/>
              <a:gd name="connsiteX20" fmla="*/ 3323972 w 4013583"/>
              <a:gd name="connsiteY20" fmla="*/ 3963188 h 4508606"/>
              <a:gd name="connsiteX21" fmla="*/ 2461855 w 4013583"/>
              <a:gd name="connsiteY21" fmla="*/ 4107326 h 4508606"/>
              <a:gd name="connsiteX22" fmla="*/ 3297294 w 4013583"/>
              <a:gd name="connsiteY22" fmla="*/ 4290910 h 4508606"/>
              <a:gd name="connsiteX23" fmla="*/ 1608166 w 4013583"/>
              <a:gd name="connsiteY23" fmla="*/ 4326729 h 4508606"/>
              <a:gd name="connsiteX24" fmla="*/ 1493084 w 4013583"/>
              <a:gd name="connsiteY24" fmla="*/ 3908554 h 4508606"/>
              <a:gd name="connsiteX25" fmla="*/ 1366856 w 4013583"/>
              <a:gd name="connsiteY25" fmla="*/ 4417497 h 4508606"/>
              <a:gd name="connsiteX26" fmla="*/ 1282265 w 4013583"/>
              <a:gd name="connsiteY26" fmla="*/ 3726314 h 4508606"/>
              <a:gd name="connsiteX27" fmla="*/ 1143888 w 4013583"/>
              <a:gd name="connsiteY27" fmla="*/ 4508606 h 4508606"/>
              <a:gd name="connsiteX28" fmla="*/ 1010291 w 4013583"/>
              <a:gd name="connsiteY28" fmla="*/ 3968324 h 4508606"/>
              <a:gd name="connsiteX29" fmla="*/ 937837 w 4013583"/>
              <a:gd name="connsiteY29" fmla="*/ 4312984 h 4508606"/>
              <a:gd name="connsiteX30" fmla="*/ 0 w 4013583"/>
              <a:gd name="connsiteY30" fmla="*/ 4328191 h 4508606"/>
              <a:gd name="connsiteX0" fmla="*/ 2216930 w 4013583"/>
              <a:gd name="connsiteY0" fmla="*/ 3195411 h 4508606"/>
              <a:gd name="connsiteX1" fmla="*/ 2083508 w 4013583"/>
              <a:gd name="connsiteY1" fmla="*/ 2776663 h 4508606"/>
              <a:gd name="connsiteX2" fmla="*/ 1390253 w 4013583"/>
              <a:gd name="connsiteY2" fmla="*/ 2789811 h 4508606"/>
              <a:gd name="connsiteX3" fmla="*/ 1394446 w 4013583"/>
              <a:gd name="connsiteY3" fmla="*/ 2352603 h 4508606"/>
              <a:gd name="connsiteX4" fmla="*/ 1302499 w 4013583"/>
              <a:gd name="connsiteY4" fmla="*/ 2240365 h 4508606"/>
              <a:gd name="connsiteX5" fmla="*/ 1461525 w 4013583"/>
              <a:gd name="connsiteY5" fmla="*/ 2116736 h 4508606"/>
              <a:gd name="connsiteX6" fmla="*/ 1266335 w 4013583"/>
              <a:gd name="connsiteY6" fmla="*/ 2042534 h 4508606"/>
              <a:gd name="connsiteX7" fmla="*/ 1373201 w 4013583"/>
              <a:gd name="connsiteY7" fmla="*/ 1837519 h 4508606"/>
              <a:gd name="connsiteX8" fmla="*/ 1101997 w 4013583"/>
              <a:gd name="connsiteY8" fmla="*/ 1706738 h 4508606"/>
              <a:gd name="connsiteX9" fmla="*/ 1468617 w 4013583"/>
              <a:gd name="connsiteY9" fmla="*/ 1249123 h 4508606"/>
              <a:gd name="connsiteX10" fmla="*/ 1949195 w 4013583"/>
              <a:gd name="connsiteY10" fmla="*/ 173026 h 4508606"/>
              <a:gd name="connsiteX11" fmla="*/ 3178116 w 4013583"/>
              <a:gd name="connsiteY11" fmla="*/ 84702 h 4508606"/>
              <a:gd name="connsiteX12" fmla="*/ 4010425 w 4013583"/>
              <a:gd name="connsiteY12" fmla="*/ 1366611 h 4508606"/>
              <a:gd name="connsiteX13" fmla="*/ 3433479 w 4013583"/>
              <a:gd name="connsiteY13" fmla="*/ 2335750 h 4508606"/>
              <a:gd name="connsiteX14" fmla="*/ 3373830 w 4013583"/>
              <a:gd name="connsiteY14" fmla="*/ 3127719 h 4508606"/>
              <a:gd name="connsiteX15" fmla="*/ 2224943 w 4013583"/>
              <a:gd name="connsiteY15" fmla="*/ 3373226 h 4508606"/>
              <a:gd name="connsiteX16" fmla="*/ 3387492 w 4013583"/>
              <a:gd name="connsiteY16" fmla="*/ 3394378 h 4508606"/>
              <a:gd name="connsiteX17" fmla="*/ 2259326 w 4013583"/>
              <a:gd name="connsiteY17" fmla="*/ 3665551 h 4508606"/>
              <a:gd name="connsiteX18" fmla="*/ 3381381 w 4013583"/>
              <a:gd name="connsiteY18" fmla="*/ 3664691 h 4508606"/>
              <a:gd name="connsiteX19" fmla="*/ 2348633 w 4013583"/>
              <a:gd name="connsiteY19" fmla="*/ 3901450 h 4508606"/>
              <a:gd name="connsiteX20" fmla="*/ 3323972 w 4013583"/>
              <a:gd name="connsiteY20" fmla="*/ 3963188 h 4508606"/>
              <a:gd name="connsiteX21" fmla="*/ 2461855 w 4013583"/>
              <a:gd name="connsiteY21" fmla="*/ 4107326 h 4508606"/>
              <a:gd name="connsiteX22" fmla="*/ 3297294 w 4013583"/>
              <a:gd name="connsiteY22" fmla="*/ 4290910 h 4508606"/>
              <a:gd name="connsiteX23" fmla="*/ 1608166 w 4013583"/>
              <a:gd name="connsiteY23" fmla="*/ 4326729 h 4508606"/>
              <a:gd name="connsiteX24" fmla="*/ 1493084 w 4013583"/>
              <a:gd name="connsiteY24" fmla="*/ 3908554 h 4508606"/>
              <a:gd name="connsiteX25" fmla="*/ 1366856 w 4013583"/>
              <a:gd name="connsiteY25" fmla="*/ 4417497 h 4508606"/>
              <a:gd name="connsiteX26" fmla="*/ 1282265 w 4013583"/>
              <a:gd name="connsiteY26" fmla="*/ 3726314 h 4508606"/>
              <a:gd name="connsiteX27" fmla="*/ 1143888 w 4013583"/>
              <a:gd name="connsiteY27" fmla="*/ 4508606 h 4508606"/>
              <a:gd name="connsiteX28" fmla="*/ 1010291 w 4013583"/>
              <a:gd name="connsiteY28" fmla="*/ 3968324 h 4508606"/>
              <a:gd name="connsiteX29" fmla="*/ 937837 w 4013583"/>
              <a:gd name="connsiteY29" fmla="*/ 4312984 h 4508606"/>
              <a:gd name="connsiteX30" fmla="*/ 0 w 4013583"/>
              <a:gd name="connsiteY30" fmla="*/ 4328191 h 4508606"/>
              <a:gd name="connsiteX0" fmla="*/ 2216930 w 4013583"/>
              <a:gd name="connsiteY0" fmla="*/ 3195411 h 4508606"/>
              <a:gd name="connsiteX1" fmla="*/ 2083508 w 4013583"/>
              <a:gd name="connsiteY1" fmla="*/ 2776663 h 4508606"/>
              <a:gd name="connsiteX2" fmla="*/ 1390253 w 4013583"/>
              <a:gd name="connsiteY2" fmla="*/ 2789811 h 4508606"/>
              <a:gd name="connsiteX3" fmla="*/ 1394446 w 4013583"/>
              <a:gd name="connsiteY3" fmla="*/ 2352603 h 4508606"/>
              <a:gd name="connsiteX4" fmla="*/ 1302499 w 4013583"/>
              <a:gd name="connsiteY4" fmla="*/ 2240365 h 4508606"/>
              <a:gd name="connsiteX5" fmla="*/ 1461525 w 4013583"/>
              <a:gd name="connsiteY5" fmla="*/ 2116736 h 4508606"/>
              <a:gd name="connsiteX6" fmla="*/ 1266335 w 4013583"/>
              <a:gd name="connsiteY6" fmla="*/ 2042534 h 4508606"/>
              <a:gd name="connsiteX7" fmla="*/ 1373201 w 4013583"/>
              <a:gd name="connsiteY7" fmla="*/ 1837519 h 4508606"/>
              <a:gd name="connsiteX8" fmla="*/ 1101997 w 4013583"/>
              <a:gd name="connsiteY8" fmla="*/ 1706738 h 4508606"/>
              <a:gd name="connsiteX9" fmla="*/ 1468617 w 4013583"/>
              <a:gd name="connsiteY9" fmla="*/ 1249123 h 4508606"/>
              <a:gd name="connsiteX10" fmla="*/ 1949195 w 4013583"/>
              <a:gd name="connsiteY10" fmla="*/ 173026 h 4508606"/>
              <a:gd name="connsiteX11" fmla="*/ 3178116 w 4013583"/>
              <a:gd name="connsiteY11" fmla="*/ 84702 h 4508606"/>
              <a:gd name="connsiteX12" fmla="*/ 4010425 w 4013583"/>
              <a:gd name="connsiteY12" fmla="*/ 1366611 h 4508606"/>
              <a:gd name="connsiteX13" fmla="*/ 3433479 w 4013583"/>
              <a:gd name="connsiteY13" fmla="*/ 2335750 h 4508606"/>
              <a:gd name="connsiteX14" fmla="*/ 3373830 w 4013583"/>
              <a:gd name="connsiteY14" fmla="*/ 3127719 h 4508606"/>
              <a:gd name="connsiteX15" fmla="*/ 2224943 w 4013583"/>
              <a:gd name="connsiteY15" fmla="*/ 3373226 h 4508606"/>
              <a:gd name="connsiteX16" fmla="*/ 3387492 w 4013583"/>
              <a:gd name="connsiteY16" fmla="*/ 3394378 h 4508606"/>
              <a:gd name="connsiteX17" fmla="*/ 2259326 w 4013583"/>
              <a:gd name="connsiteY17" fmla="*/ 3665551 h 4508606"/>
              <a:gd name="connsiteX18" fmla="*/ 3381381 w 4013583"/>
              <a:gd name="connsiteY18" fmla="*/ 3664691 h 4508606"/>
              <a:gd name="connsiteX19" fmla="*/ 2348633 w 4013583"/>
              <a:gd name="connsiteY19" fmla="*/ 3901450 h 4508606"/>
              <a:gd name="connsiteX20" fmla="*/ 3323972 w 4013583"/>
              <a:gd name="connsiteY20" fmla="*/ 3963188 h 4508606"/>
              <a:gd name="connsiteX21" fmla="*/ 2461855 w 4013583"/>
              <a:gd name="connsiteY21" fmla="*/ 4107326 h 4508606"/>
              <a:gd name="connsiteX22" fmla="*/ 3297294 w 4013583"/>
              <a:gd name="connsiteY22" fmla="*/ 4290910 h 4508606"/>
              <a:gd name="connsiteX23" fmla="*/ 1608166 w 4013583"/>
              <a:gd name="connsiteY23" fmla="*/ 4326729 h 4508606"/>
              <a:gd name="connsiteX24" fmla="*/ 1493084 w 4013583"/>
              <a:gd name="connsiteY24" fmla="*/ 3908554 h 4508606"/>
              <a:gd name="connsiteX25" fmla="*/ 1366856 w 4013583"/>
              <a:gd name="connsiteY25" fmla="*/ 4417497 h 4508606"/>
              <a:gd name="connsiteX26" fmla="*/ 1282265 w 4013583"/>
              <a:gd name="connsiteY26" fmla="*/ 3726314 h 4508606"/>
              <a:gd name="connsiteX27" fmla="*/ 1143888 w 4013583"/>
              <a:gd name="connsiteY27" fmla="*/ 4508606 h 4508606"/>
              <a:gd name="connsiteX28" fmla="*/ 1010291 w 4013583"/>
              <a:gd name="connsiteY28" fmla="*/ 3968324 h 4508606"/>
              <a:gd name="connsiteX29" fmla="*/ 937837 w 4013583"/>
              <a:gd name="connsiteY29" fmla="*/ 4312984 h 4508606"/>
              <a:gd name="connsiteX30" fmla="*/ 0 w 4013583"/>
              <a:gd name="connsiteY30" fmla="*/ 4328191 h 4508606"/>
              <a:gd name="connsiteX0" fmla="*/ 2216930 w 4013583"/>
              <a:gd name="connsiteY0" fmla="*/ 3195411 h 4508606"/>
              <a:gd name="connsiteX1" fmla="*/ 2083508 w 4013583"/>
              <a:gd name="connsiteY1" fmla="*/ 2776663 h 4508606"/>
              <a:gd name="connsiteX2" fmla="*/ 1390253 w 4013583"/>
              <a:gd name="connsiteY2" fmla="*/ 2789811 h 4508606"/>
              <a:gd name="connsiteX3" fmla="*/ 1394446 w 4013583"/>
              <a:gd name="connsiteY3" fmla="*/ 2352603 h 4508606"/>
              <a:gd name="connsiteX4" fmla="*/ 1302499 w 4013583"/>
              <a:gd name="connsiteY4" fmla="*/ 2240365 h 4508606"/>
              <a:gd name="connsiteX5" fmla="*/ 1461525 w 4013583"/>
              <a:gd name="connsiteY5" fmla="*/ 2116736 h 4508606"/>
              <a:gd name="connsiteX6" fmla="*/ 1266335 w 4013583"/>
              <a:gd name="connsiteY6" fmla="*/ 2042534 h 4508606"/>
              <a:gd name="connsiteX7" fmla="*/ 1373201 w 4013583"/>
              <a:gd name="connsiteY7" fmla="*/ 1837519 h 4508606"/>
              <a:gd name="connsiteX8" fmla="*/ 1101997 w 4013583"/>
              <a:gd name="connsiteY8" fmla="*/ 1706738 h 4508606"/>
              <a:gd name="connsiteX9" fmla="*/ 1468617 w 4013583"/>
              <a:gd name="connsiteY9" fmla="*/ 1249123 h 4508606"/>
              <a:gd name="connsiteX10" fmla="*/ 1949195 w 4013583"/>
              <a:gd name="connsiteY10" fmla="*/ 173026 h 4508606"/>
              <a:gd name="connsiteX11" fmla="*/ 3178116 w 4013583"/>
              <a:gd name="connsiteY11" fmla="*/ 84702 h 4508606"/>
              <a:gd name="connsiteX12" fmla="*/ 4010425 w 4013583"/>
              <a:gd name="connsiteY12" fmla="*/ 1366611 h 4508606"/>
              <a:gd name="connsiteX13" fmla="*/ 3433479 w 4013583"/>
              <a:gd name="connsiteY13" fmla="*/ 2335750 h 4508606"/>
              <a:gd name="connsiteX14" fmla="*/ 3373830 w 4013583"/>
              <a:gd name="connsiteY14" fmla="*/ 3127719 h 4508606"/>
              <a:gd name="connsiteX15" fmla="*/ 2224943 w 4013583"/>
              <a:gd name="connsiteY15" fmla="*/ 3373226 h 4508606"/>
              <a:gd name="connsiteX16" fmla="*/ 3387492 w 4013583"/>
              <a:gd name="connsiteY16" fmla="*/ 3394378 h 4508606"/>
              <a:gd name="connsiteX17" fmla="*/ 2259326 w 4013583"/>
              <a:gd name="connsiteY17" fmla="*/ 3665551 h 4508606"/>
              <a:gd name="connsiteX18" fmla="*/ 3381381 w 4013583"/>
              <a:gd name="connsiteY18" fmla="*/ 3664691 h 4508606"/>
              <a:gd name="connsiteX19" fmla="*/ 2348633 w 4013583"/>
              <a:gd name="connsiteY19" fmla="*/ 3901450 h 4508606"/>
              <a:gd name="connsiteX20" fmla="*/ 3323972 w 4013583"/>
              <a:gd name="connsiteY20" fmla="*/ 3963188 h 4508606"/>
              <a:gd name="connsiteX21" fmla="*/ 2461855 w 4013583"/>
              <a:gd name="connsiteY21" fmla="*/ 4107326 h 4508606"/>
              <a:gd name="connsiteX22" fmla="*/ 3297294 w 4013583"/>
              <a:gd name="connsiteY22" fmla="*/ 4290910 h 4508606"/>
              <a:gd name="connsiteX23" fmla="*/ 1608166 w 4013583"/>
              <a:gd name="connsiteY23" fmla="*/ 4326729 h 4508606"/>
              <a:gd name="connsiteX24" fmla="*/ 1493084 w 4013583"/>
              <a:gd name="connsiteY24" fmla="*/ 3908554 h 4508606"/>
              <a:gd name="connsiteX25" fmla="*/ 1366856 w 4013583"/>
              <a:gd name="connsiteY25" fmla="*/ 4417497 h 4508606"/>
              <a:gd name="connsiteX26" fmla="*/ 1282265 w 4013583"/>
              <a:gd name="connsiteY26" fmla="*/ 3726314 h 4508606"/>
              <a:gd name="connsiteX27" fmla="*/ 1143888 w 4013583"/>
              <a:gd name="connsiteY27" fmla="*/ 4508606 h 4508606"/>
              <a:gd name="connsiteX28" fmla="*/ 1010291 w 4013583"/>
              <a:gd name="connsiteY28" fmla="*/ 3968324 h 4508606"/>
              <a:gd name="connsiteX29" fmla="*/ 937837 w 4013583"/>
              <a:gd name="connsiteY29" fmla="*/ 4312984 h 4508606"/>
              <a:gd name="connsiteX30" fmla="*/ 0 w 4013583"/>
              <a:gd name="connsiteY30" fmla="*/ 4328191 h 4508606"/>
              <a:gd name="connsiteX0" fmla="*/ 2216930 w 4013583"/>
              <a:gd name="connsiteY0" fmla="*/ 3195411 h 4508606"/>
              <a:gd name="connsiteX1" fmla="*/ 2083508 w 4013583"/>
              <a:gd name="connsiteY1" fmla="*/ 2776663 h 4508606"/>
              <a:gd name="connsiteX2" fmla="*/ 1390253 w 4013583"/>
              <a:gd name="connsiteY2" fmla="*/ 2789811 h 4508606"/>
              <a:gd name="connsiteX3" fmla="*/ 1394446 w 4013583"/>
              <a:gd name="connsiteY3" fmla="*/ 2352603 h 4508606"/>
              <a:gd name="connsiteX4" fmla="*/ 1302499 w 4013583"/>
              <a:gd name="connsiteY4" fmla="*/ 2240365 h 4508606"/>
              <a:gd name="connsiteX5" fmla="*/ 1461525 w 4013583"/>
              <a:gd name="connsiteY5" fmla="*/ 2116736 h 4508606"/>
              <a:gd name="connsiteX6" fmla="*/ 1266335 w 4013583"/>
              <a:gd name="connsiteY6" fmla="*/ 2042534 h 4508606"/>
              <a:gd name="connsiteX7" fmla="*/ 1373201 w 4013583"/>
              <a:gd name="connsiteY7" fmla="*/ 1837519 h 4508606"/>
              <a:gd name="connsiteX8" fmla="*/ 1101997 w 4013583"/>
              <a:gd name="connsiteY8" fmla="*/ 1706738 h 4508606"/>
              <a:gd name="connsiteX9" fmla="*/ 1468617 w 4013583"/>
              <a:gd name="connsiteY9" fmla="*/ 1249123 h 4508606"/>
              <a:gd name="connsiteX10" fmla="*/ 1949195 w 4013583"/>
              <a:gd name="connsiteY10" fmla="*/ 173026 h 4508606"/>
              <a:gd name="connsiteX11" fmla="*/ 3178116 w 4013583"/>
              <a:gd name="connsiteY11" fmla="*/ 84702 h 4508606"/>
              <a:gd name="connsiteX12" fmla="*/ 4010425 w 4013583"/>
              <a:gd name="connsiteY12" fmla="*/ 1366611 h 4508606"/>
              <a:gd name="connsiteX13" fmla="*/ 3433479 w 4013583"/>
              <a:gd name="connsiteY13" fmla="*/ 2335750 h 4508606"/>
              <a:gd name="connsiteX14" fmla="*/ 3373830 w 4013583"/>
              <a:gd name="connsiteY14" fmla="*/ 3127719 h 4508606"/>
              <a:gd name="connsiteX15" fmla="*/ 2224943 w 4013583"/>
              <a:gd name="connsiteY15" fmla="*/ 3373226 h 4508606"/>
              <a:gd name="connsiteX16" fmla="*/ 3387492 w 4013583"/>
              <a:gd name="connsiteY16" fmla="*/ 3394378 h 4508606"/>
              <a:gd name="connsiteX17" fmla="*/ 2259326 w 4013583"/>
              <a:gd name="connsiteY17" fmla="*/ 3665551 h 4508606"/>
              <a:gd name="connsiteX18" fmla="*/ 3381381 w 4013583"/>
              <a:gd name="connsiteY18" fmla="*/ 3664691 h 4508606"/>
              <a:gd name="connsiteX19" fmla="*/ 2348633 w 4013583"/>
              <a:gd name="connsiteY19" fmla="*/ 3901450 h 4508606"/>
              <a:gd name="connsiteX20" fmla="*/ 3323972 w 4013583"/>
              <a:gd name="connsiteY20" fmla="*/ 3963188 h 4508606"/>
              <a:gd name="connsiteX21" fmla="*/ 2461855 w 4013583"/>
              <a:gd name="connsiteY21" fmla="*/ 4107326 h 4508606"/>
              <a:gd name="connsiteX22" fmla="*/ 3297294 w 4013583"/>
              <a:gd name="connsiteY22" fmla="*/ 4290910 h 4508606"/>
              <a:gd name="connsiteX23" fmla="*/ 1608166 w 4013583"/>
              <a:gd name="connsiteY23" fmla="*/ 4326729 h 4508606"/>
              <a:gd name="connsiteX24" fmla="*/ 1493084 w 4013583"/>
              <a:gd name="connsiteY24" fmla="*/ 3908554 h 4508606"/>
              <a:gd name="connsiteX25" fmla="*/ 1366856 w 4013583"/>
              <a:gd name="connsiteY25" fmla="*/ 4417497 h 4508606"/>
              <a:gd name="connsiteX26" fmla="*/ 1282265 w 4013583"/>
              <a:gd name="connsiteY26" fmla="*/ 3726314 h 4508606"/>
              <a:gd name="connsiteX27" fmla="*/ 1143888 w 4013583"/>
              <a:gd name="connsiteY27" fmla="*/ 4508606 h 4508606"/>
              <a:gd name="connsiteX28" fmla="*/ 1010291 w 4013583"/>
              <a:gd name="connsiteY28" fmla="*/ 3968324 h 4508606"/>
              <a:gd name="connsiteX29" fmla="*/ 937837 w 4013583"/>
              <a:gd name="connsiteY29" fmla="*/ 4312984 h 4508606"/>
              <a:gd name="connsiteX30" fmla="*/ 0 w 4013583"/>
              <a:gd name="connsiteY30" fmla="*/ 4328191 h 4508606"/>
              <a:gd name="connsiteX0" fmla="*/ 2216930 w 4013583"/>
              <a:gd name="connsiteY0" fmla="*/ 3195411 h 4508606"/>
              <a:gd name="connsiteX1" fmla="*/ 2083508 w 4013583"/>
              <a:gd name="connsiteY1" fmla="*/ 2776663 h 4508606"/>
              <a:gd name="connsiteX2" fmla="*/ 1390253 w 4013583"/>
              <a:gd name="connsiteY2" fmla="*/ 2789811 h 4508606"/>
              <a:gd name="connsiteX3" fmla="*/ 1394446 w 4013583"/>
              <a:gd name="connsiteY3" fmla="*/ 2352603 h 4508606"/>
              <a:gd name="connsiteX4" fmla="*/ 1302499 w 4013583"/>
              <a:gd name="connsiteY4" fmla="*/ 2240365 h 4508606"/>
              <a:gd name="connsiteX5" fmla="*/ 1461525 w 4013583"/>
              <a:gd name="connsiteY5" fmla="*/ 2116736 h 4508606"/>
              <a:gd name="connsiteX6" fmla="*/ 1266335 w 4013583"/>
              <a:gd name="connsiteY6" fmla="*/ 2042534 h 4508606"/>
              <a:gd name="connsiteX7" fmla="*/ 1373201 w 4013583"/>
              <a:gd name="connsiteY7" fmla="*/ 1837519 h 4508606"/>
              <a:gd name="connsiteX8" fmla="*/ 1101997 w 4013583"/>
              <a:gd name="connsiteY8" fmla="*/ 1706738 h 4508606"/>
              <a:gd name="connsiteX9" fmla="*/ 1468617 w 4013583"/>
              <a:gd name="connsiteY9" fmla="*/ 1249123 h 4508606"/>
              <a:gd name="connsiteX10" fmla="*/ 1949195 w 4013583"/>
              <a:gd name="connsiteY10" fmla="*/ 173026 h 4508606"/>
              <a:gd name="connsiteX11" fmla="*/ 3178116 w 4013583"/>
              <a:gd name="connsiteY11" fmla="*/ 84702 h 4508606"/>
              <a:gd name="connsiteX12" fmla="*/ 4010425 w 4013583"/>
              <a:gd name="connsiteY12" fmla="*/ 1366611 h 4508606"/>
              <a:gd name="connsiteX13" fmla="*/ 3433479 w 4013583"/>
              <a:gd name="connsiteY13" fmla="*/ 2335750 h 4508606"/>
              <a:gd name="connsiteX14" fmla="*/ 3373830 w 4013583"/>
              <a:gd name="connsiteY14" fmla="*/ 3127719 h 4508606"/>
              <a:gd name="connsiteX15" fmla="*/ 2224943 w 4013583"/>
              <a:gd name="connsiteY15" fmla="*/ 3373226 h 4508606"/>
              <a:gd name="connsiteX16" fmla="*/ 3387492 w 4013583"/>
              <a:gd name="connsiteY16" fmla="*/ 3394378 h 4508606"/>
              <a:gd name="connsiteX17" fmla="*/ 2259326 w 4013583"/>
              <a:gd name="connsiteY17" fmla="*/ 3665551 h 4508606"/>
              <a:gd name="connsiteX18" fmla="*/ 3381381 w 4013583"/>
              <a:gd name="connsiteY18" fmla="*/ 3664691 h 4508606"/>
              <a:gd name="connsiteX19" fmla="*/ 2348633 w 4013583"/>
              <a:gd name="connsiteY19" fmla="*/ 3901450 h 4508606"/>
              <a:gd name="connsiteX20" fmla="*/ 3323972 w 4013583"/>
              <a:gd name="connsiteY20" fmla="*/ 3963188 h 4508606"/>
              <a:gd name="connsiteX21" fmla="*/ 2461855 w 4013583"/>
              <a:gd name="connsiteY21" fmla="*/ 4107326 h 4508606"/>
              <a:gd name="connsiteX22" fmla="*/ 3297294 w 4013583"/>
              <a:gd name="connsiteY22" fmla="*/ 4290910 h 4508606"/>
              <a:gd name="connsiteX23" fmla="*/ 1608166 w 4013583"/>
              <a:gd name="connsiteY23" fmla="*/ 4326729 h 4508606"/>
              <a:gd name="connsiteX24" fmla="*/ 1493084 w 4013583"/>
              <a:gd name="connsiteY24" fmla="*/ 3908554 h 4508606"/>
              <a:gd name="connsiteX25" fmla="*/ 1394058 w 4013583"/>
              <a:gd name="connsiteY25" fmla="*/ 4426565 h 4508606"/>
              <a:gd name="connsiteX26" fmla="*/ 1282265 w 4013583"/>
              <a:gd name="connsiteY26" fmla="*/ 3726314 h 4508606"/>
              <a:gd name="connsiteX27" fmla="*/ 1143888 w 4013583"/>
              <a:gd name="connsiteY27" fmla="*/ 4508606 h 4508606"/>
              <a:gd name="connsiteX28" fmla="*/ 1010291 w 4013583"/>
              <a:gd name="connsiteY28" fmla="*/ 3968324 h 4508606"/>
              <a:gd name="connsiteX29" fmla="*/ 937837 w 4013583"/>
              <a:gd name="connsiteY29" fmla="*/ 4312984 h 4508606"/>
              <a:gd name="connsiteX30" fmla="*/ 0 w 4013583"/>
              <a:gd name="connsiteY30" fmla="*/ 4328191 h 4508606"/>
              <a:gd name="connsiteX0" fmla="*/ 2216930 w 4013583"/>
              <a:gd name="connsiteY0" fmla="*/ 3195411 h 4508606"/>
              <a:gd name="connsiteX1" fmla="*/ 2083508 w 4013583"/>
              <a:gd name="connsiteY1" fmla="*/ 2776663 h 4508606"/>
              <a:gd name="connsiteX2" fmla="*/ 1390253 w 4013583"/>
              <a:gd name="connsiteY2" fmla="*/ 2789811 h 4508606"/>
              <a:gd name="connsiteX3" fmla="*/ 1394446 w 4013583"/>
              <a:gd name="connsiteY3" fmla="*/ 2352603 h 4508606"/>
              <a:gd name="connsiteX4" fmla="*/ 1302499 w 4013583"/>
              <a:gd name="connsiteY4" fmla="*/ 2240365 h 4508606"/>
              <a:gd name="connsiteX5" fmla="*/ 1461525 w 4013583"/>
              <a:gd name="connsiteY5" fmla="*/ 2116736 h 4508606"/>
              <a:gd name="connsiteX6" fmla="*/ 1266335 w 4013583"/>
              <a:gd name="connsiteY6" fmla="*/ 2042534 h 4508606"/>
              <a:gd name="connsiteX7" fmla="*/ 1373201 w 4013583"/>
              <a:gd name="connsiteY7" fmla="*/ 1837519 h 4508606"/>
              <a:gd name="connsiteX8" fmla="*/ 1101997 w 4013583"/>
              <a:gd name="connsiteY8" fmla="*/ 1706738 h 4508606"/>
              <a:gd name="connsiteX9" fmla="*/ 1468617 w 4013583"/>
              <a:gd name="connsiteY9" fmla="*/ 1249123 h 4508606"/>
              <a:gd name="connsiteX10" fmla="*/ 1949195 w 4013583"/>
              <a:gd name="connsiteY10" fmla="*/ 173026 h 4508606"/>
              <a:gd name="connsiteX11" fmla="*/ 3178116 w 4013583"/>
              <a:gd name="connsiteY11" fmla="*/ 84702 h 4508606"/>
              <a:gd name="connsiteX12" fmla="*/ 4010425 w 4013583"/>
              <a:gd name="connsiteY12" fmla="*/ 1366611 h 4508606"/>
              <a:gd name="connsiteX13" fmla="*/ 3433479 w 4013583"/>
              <a:gd name="connsiteY13" fmla="*/ 2335750 h 4508606"/>
              <a:gd name="connsiteX14" fmla="*/ 3373830 w 4013583"/>
              <a:gd name="connsiteY14" fmla="*/ 3127719 h 4508606"/>
              <a:gd name="connsiteX15" fmla="*/ 2224943 w 4013583"/>
              <a:gd name="connsiteY15" fmla="*/ 3373226 h 4508606"/>
              <a:gd name="connsiteX16" fmla="*/ 3387492 w 4013583"/>
              <a:gd name="connsiteY16" fmla="*/ 3394378 h 4508606"/>
              <a:gd name="connsiteX17" fmla="*/ 2259326 w 4013583"/>
              <a:gd name="connsiteY17" fmla="*/ 3665551 h 4508606"/>
              <a:gd name="connsiteX18" fmla="*/ 3381381 w 4013583"/>
              <a:gd name="connsiteY18" fmla="*/ 3664691 h 4508606"/>
              <a:gd name="connsiteX19" fmla="*/ 2348633 w 4013583"/>
              <a:gd name="connsiteY19" fmla="*/ 3901450 h 4508606"/>
              <a:gd name="connsiteX20" fmla="*/ 3323972 w 4013583"/>
              <a:gd name="connsiteY20" fmla="*/ 3963188 h 4508606"/>
              <a:gd name="connsiteX21" fmla="*/ 2461855 w 4013583"/>
              <a:gd name="connsiteY21" fmla="*/ 4107326 h 4508606"/>
              <a:gd name="connsiteX22" fmla="*/ 3297294 w 4013583"/>
              <a:gd name="connsiteY22" fmla="*/ 4290910 h 4508606"/>
              <a:gd name="connsiteX23" fmla="*/ 1608166 w 4013583"/>
              <a:gd name="connsiteY23" fmla="*/ 4326729 h 4508606"/>
              <a:gd name="connsiteX24" fmla="*/ 1493084 w 4013583"/>
              <a:gd name="connsiteY24" fmla="*/ 3908554 h 4508606"/>
              <a:gd name="connsiteX25" fmla="*/ 1394058 w 4013583"/>
              <a:gd name="connsiteY25" fmla="*/ 4426565 h 4508606"/>
              <a:gd name="connsiteX26" fmla="*/ 1282265 w 4013583"/>
              <a:gd name="connsiteY26" fmla="*/ 3726314 h 4508606"/>
              <a:gd name="connsiteX27" fmla="*/ 1143888 w 4013583"/>
              <a:gd name="connsiteY27" fmla="*/ 4508606 h 4508606"/>
              <a:gd name="connsiteX28" fmla="*/ 1010291 w 4013583"/>
              <a:gd name="connsiteY28" fmla="*/ 3968324 h 4508606"/>
              <a:gd name="connsiteX29" fmla="*/ 937837 w 4013583"/>
              <a:gd name="connsiteY29" fmla="*/ 4312984 h 4508606"/>
              <a:gd name="connsiteX30" fmla="*/ 0 w 4013583"/>
              <a:gd name="connsiteY30" fmla="*/ 4328191 h 4508606"/>
              <a:gd name="connsiteX0" fmla="*/ 2216930 w 4013583"/>
              <a:gd name="connsiteY0" fmla="*/ 3195411 h 4508606"/>
              <a:gd name="connsiteX1" fmla="*/ 2083508 w 4013583"/>
              <a:gd name="connsiteY1" fmla="*/ 2776663 h 4508606"/>
              <a:gd name="connsiteX2" fmla="*/ 1390253 w 4013583"/>
              <a:gd name="connsiteY2" fmla="*/ 2789811 h 4508606"/>
              <a:gd name="connsiteX3" fmla="*/ 1394446 w 4013583"/>
              <a:gd name="connsiteY3" fmla="*/ 2352603 h 4508606"/>
              <a:gd name="connsiteX4" fmla="*/ 1302499 w 4013583"/>
              <a:gd name="connsiteY4" fmla="*/ 2240365 h 4508606"/>
              <a:gd name="connsiteX5" fmla="*/ 1461525 w 4013583"/>
              <a:gd name="connsiteY5" fmla="*/ 2116736 h 4508606"/>
              <a:gd name="connsiteX6" fmla="*/ 1266335 w 4013583"/>
              <a:gd name="connsiteY6" fmla="*/ 2042534 h 4508606"/>
              <a:gd name="connsiteX7" fmla="*/ 1373201 w 4013583"/>
              <a:gd name="connsiteY7" fmla="*/ 1837519 h 4508606"/>
              <a:gd name="connsiteX8" fmla="*/ 1101997 w 4013583"/>
              <a:gd name="connsiteY8" fmla="*/ 1706738 h 4508606"/>
              <a:gd name="connsiteX9" fmla="*/ 1468617 w 4013583"/>
              <a:gd name="connsiteY9" fmla="*/ 1249123 h 4508606"/>
              <a:gd name="connsiteX10" fmla="*/ 1949195 w 4013583"/>
              <a:gd name="connsiteY10" fmla="*/ 173026 h 4508606"/>
              <a:gd name="connsiteX11" fmla="*/ 3178116 w 4013583"/>
              <a:gd name="connsiteY11" fmla="*/ 84702 h 4508606"/>
              <a:gd name="connsiteX12" fmla="*/ 4010425 w 4013583"/>
              <a:gd name="connsiteY12" fmla="*/ 1366611 h 4508606"/>
              <a:gd name="connsiteX13" fmla="*/ 3433479 w 4013583"/>
              <a:gd name="connsiteY13" fmla="*/ 2335750 h 4508606"/>
              <a:gd name="connsiteX14" fmla="*/ 3373830 w 4013583"/>
              <a:gd name="connsiteY14" fmla="*/ 3127719 h 4508606"/>
              <a:gd name="connsiteX15" fmla="*/ 2224943 w 4013583"/>
              <a:gd name="connsiteY15" fmla="*/ 3373226 h 4508606"/>
              <a:gd name="connsiteX16" fmla="*/ 3387492 w 4013583"/>
              <a:gd name="connsiteY16" fmla="*/ 3394378 h 4508606"/>
              <a:gd name="connsiteX17" fmla="*/ 2259326 w 4013583"/>
              <a:gd name="connsiteY17" fmla="*/ 3665551 h 4508606"/>
              <a:gd name="connsiteX18" fmla="*/ 3381381 w 4013583"/>
              <a:gd name="connsiteY18" fmla="*/ 3664691 h 4508606"/>
              <a:gd name="connsiteX19" fmla="*/ 2348633 w 4013583"/>
              <a:gd name="connsiteY19" fmla="*/ 3901450 h 4508606"/>
              <a:gd name="connsiteX20" fmla="*/ 3323972 w 4013583"/>
              <a:gd name="connsiteY20" fmla="*/ 3963188 h 4508606"/>
              <a:gd name="connsiteX21" fmla="*/ 2461855 w 4013583"/>
              <a:gd name="connsiteY21" fmla="*/ 4107326 h 4508606"/>
              <a:gd name="connsiteX22" fmla="*/ 3297294 w 4013583"/>
              <a:gd name="connsiteY22" fmla="*/ 4290910 h 4508606"/>
              <a:gd name="connsiteX23" fmla="*/ 1608166 w 4013583"/>
              <a:gd name="connsiteY23" fmla="*/ 4326729 h 4508606"/>
              <a:gd name="connsiteX24" fmla="*/ 1493084 w 4013583"/>
              <a:gd name="connsiteY24" fmla="*/ 3908554 h 4508606"/>
              <a:gd name="connsiteX25" fmla="*/ 1394058 w 4013583"/>
              <a:gd name="connsiteY25" fmla="*/ 4426565 h 4508606"/>
              <a:gd name="connsiteX26" fmla="*/ 1282265 w 4013583"/>
              <a:gd name="connsiteY26" fmla="*/ 3726314 h 4508606"/>
              <a:gd name="connsiteX27" fmla="*/ 1143888 w 4013583"/>
              <a:gd name="connsiteY27" fmla="*/ 4508606 h 4508606"/>
              <a:gd name="connsiteX28" fmla="*/ 1010291 w 4013583"/>
              <a:gd name="connsiteY28" fmla="*/ 3968324 h 4508606"/>
              <a:gd name="connsiteX29" fmla="*/ 937837 w 4013583"/>
              <a:gd name="connsiteY29" fmla="*/ 4312984 h 4508606"/>
              <a:gd name="connsiteX30" fmla="*/ 0 w 4013583"/>
              <a:gd name="connsiteY30" fmla="*/ 4328191 h 4508606"/>
              <a:gd name="connsiteX0" fmla="*/ 2216930 w 4013583"/>
              <a:gd name="connsiteY0" fmla="*/ 3195411 h 4508606"/>
              <a:gd name="connsiteX1" fmla="*/ 2083508 w 4013583"/>
              <a:gd name="connsiteY1" fmla="*/ 2776663 h 4508606"/>
              <a:gd name="connsiteX2" fmla="*/ 1390253 w 4013583"/>
              <a:gd name="connsiteY2" fmla="*/ 2789811 h 4508606"/>
              <a:gd name="connsiteX3" fmla="*/ 1394446 w 4013583"/>
              <a:gd name="connsiteY3" fmla="*/ 2352603 h 4508606"/>
              <a:gd name="connsiteX4" fmla="*/ 1302499 w 4013583"/>
              <a:gd name="connsiteY4" fmla="*/ 2240365 h 4508606"/>
              <a:gd name="connsiteX5" fmla="*/ 1461525 w 4013583"/>
              <a:gd name="connsiteY5" fmla="*/ 2116736 h 4508606"/>
              <a:gd name="connsiteX6" fmla="*/ 1266335 w 4013583"/>
              <a:gd name="connsiteY6" fmla="*/ 2042534 h 4508606"/>
              <a:gd name="connsiteX7" fmla="*/ 1373201 w 4013583"/>
              <a:gd name="connsiteY7" fmla="*/ 1837519 h 4508606"/>
              <a:gd name="connsiteX8" fmla="*/ 1101997 w 4013583"/>
              <a:gd name="connsiteY8" fmla="*/ 1706738 h 4508606"/>
              <a:gd name="connsiteX9" fmla="*/ 1468617 w 4013583"/>
              <a:gd name="connsiteY9" fmla="*/ 1249123 h 4508606"/>
              <a:gd name="connsiteX10" fmla="*/ 1949195 w 4013583"/>
              <a:gd name="connsiteY10" fmla="*/ 173026 h 4508606"/>
              <a:gd name="connsiteX11" fmla="*/ 3178116 w 4013583"/>
              <a:gd name="connsiteY11" fmla="*/ 84702 h 4508606"/>
              <a:gd name="connsiteX12" fmla="*/ 4010425 w 4013583"/>
              <a:gd name="connsiteY12" fmla="*/ 1366611 h 4508606"/>
              <a:gd name="connsiteX13" fmla="*/ 3433479 w 4013583"/>
              <a:gd name="connsiteY13" fmla="*/ 2335750 h 4508606"/>
              <a:gd name="connsiteX14" fmla="*/ 3373830 w 4013583"/>
              <a:gd name="connsiteY14" fmla="*/ 3127719 h 4508606"/>
              <a:gd name="connsiteX15" fmla="*/ 2224943 w 4013583"/>
              <a:gd name="connsiteY15" fmla="*/ 3373226 h 4508606"/>
              <a:gd name="connsiteX16" fmla="*/ 3387492 w 4013583"/>
              <a:gd name="connsiteY16" fmla="*/ 3394378 h 4508606"/>
              <a:gd name="connsiteX17" fmla="*/ 2259326 w 4013583"/>
              <a:gd name="connsiteY17" fmla="*/ 3665551 h 4508606"/>
              <a:gd name="connsiteX18" fmla="*/ 3381381 w 4013583"/>
              <a:gd name="connsiteY18" fmla="*/ 3664691 h 4508606"/>
              <a:gd name="connsiteX19" fmla="*/ 2348633 w 4013583"/>
              <a:gd name="connsiteY19" fmla="*/ 3901450 h 4508606"/>
              <a:gd name="connsiteX20" fmla="*/ 3323972 w 4013583"/>
              <a:gd name="connsiteY20" fmla="*/ 3963188 h 4508606"/>
              <a:gd name="connsiteX21" fmla="*/ 2461855 w 4013583"/>
              <a:gd name="connsiteY21" fmla="*/ 4107326 h 4508606"/>
              <a:gd name="connsiteX22" fmla="*/ 3297294 w 4013583"/>
              <a:gd name="connsiteY22" fmla="*/ 4290910 h 4508606"/>
              <a:gd name="connsiteX23" fmla="*/ 1608166 w 4013583"/>
              <a:gd name="connsiteY23" fmla="*/ 4326729 h 4508606"/>
              <a:gd name="connsiteX24" fmla="*/ 1493084 w 4013583"/>
              <a:gd name="connsiteY24" fmla="*/ 3908554 h 4508606"/>
              <a:gd name="connsiteX25" fmla="*/ 1394058 w 4013583"/>
              <a:gd name="connsiteY25" fmla="*/ 4426565 h 4508606"/>
              <a:gd name="connsiteX26" fmla="*/ 1282265 w 4013583"/>
              <a:gd name="connsiteY26" fmla="*/ 3726314 h 4508606"/>
              <a:gd name="connsiteX27" fmla="*/ 1143888 w 4013583"/>
              <a:gd name="connsiteY27" fmla="*/ 4508606 h 4508606"/>
              <a:gd name="connsiteX28" fmla="*/ 1010291 w 4013583"/>
              <a:gd name="connsiteY28" fmla="*/ 3968324 h 4508606"/>
              <a:gd name="connsiteX29" fmla="*/ 937837 w 4013583"/>
              <a:gd name="connsiteY29" fmla="*/ 4312984 h 4508606"/>
              <a:gd name="connsiteX30" fmla="*/ 0 w 4013583"/>
              <a:gd name="connsiteY30" fmla="*/ 4328191 h 4508606"/>
              <a:gd name="connsiteX0" fmla="*/ 2371076 w 4167729"/>
              <a:gd name="connsiteY0" fmla="*/ 3195411 h 4508606"/>
              <a:gd name="connsiteX1" fmla="*/ 2237654 w 4167729"/>
              <a:gd name="connsiteY1" fmla="*/ 2776663 h 4508606"/>
              <a:gd name="connsiteX2" fmla="*/ 1544399 w 4167729"/>
              <a:gd name="connsiteY2" fmla="*/ 2789811 h 4508606"/>
              <a:gd name="connsiteX3" fmla="*/ 1548592 w 4167729"/>
              <a:gd name="connsiteY3" fmla="*/ 2352603 h 4508606"/>
              <a:gd name="connsiteX4" fmla="*/ 1456645 w 4167729"/>
              <a:gd name="connsiteY4" fmla="*/ 2240365 h 4508606"/>
              <a:gd name="connsiteX5" fmla="*/ 1615671 w 4167729"/>
              <a:gd name="connsiteY5" fmla="*/ 2116736 h 4508606"/>
              <a:gd name="connsiteX6" fmla="*/ 1420481 w 4167729"/>
              <a:gd name="connsiteY6" fmla="*/ 2042534 h 4508606"/>
              <a:gd name="connsiteX7" fmla="*/ 1527347 w 4167729"/>
              <a:gd name="connsiteY7" fmla="*/ 1837519 h 4508606"/>
              <a:gd name="connsiteX8" fmla="*/ 1256143 w 4167729"/>
              <a:gd name="connsiteY8" fmla="*/ 1706738 h 4508606"/>
              <a:gd name="connsiteX9" fmla="*/ 1622763 w 4167729"/>
              <a:gd name="connsiteY9" fmla="*/ 1249123 h 4508606"/>
              <a:gd name="connsiteX10" fmla="*/ 2103341 w 4167729"/>
              <a:gd name="connsiteY10" fmla="*/ 173026 h 4508606"/>
              <a:gd name="connsiteX11" fmla="*/ 3332262 w 4167729"/>
              <a:gd name="connsiteY11" fmla="*/ 84702 h 4508606"/>
              <a:gd name="connsiteX12" fmla="*/ 4164571 w 4167729"/>
              <a:gd name="connsiteY12" fmla="*/ 1366611 h 4508606"/>
              <a:gd name="connsiteX13" fmla="*/ 3587625 w 4167729"/>
              <a:gd name="connsiteY13" fmla="*/ 2335750 h 4508606"/>
              <a:gd name="connsiteX14" fmla="*/ 3527976 w 4167729"/>
              <a:gd name="connsiteY14" fmla="*/ 3127719 h 4508606"/>
              <a:gd name="connsiteX15" fmla="*/ 2379089 w 4167729"/>
              <a:gd name="connsiteY15" fmla="*/ 3373226 h 4508606"/>
              <a:gd name="connsiteX16" fmla="*/ 3541638 w 4167729"/>
              <a:gd name="connsiteY16" fmla="*/ 3394378 h 4508606"/>
              <a:gd name="connsiteX17" fmla="*/ 2413472 w 4167729"/>
              <a:gd name="connsiteY17" fmla="*/ 3665551 h 4508606"/>
              <a:gd name="connsiteX18" fmla="*/ 3535527 w 4167729"/>
              <a:gd name="connsiteY18" fmla="*/ 3664691 h 4508606"/>
              <a:gd name="connsiteX19" fmla="*/ 2502779 w 4167729"/>
              <a:gd name="connsiteY19" fmla="*/ 3901450 h 4508606"/>
              <a:gd name="connsiteX20" fmla="*/ 3478118 w 4167729"/>
              <a:gd name="connsiteY20" fmla="*/ 3963188 h 4508606"/>
              <a:gd name="connsiteX21" fmla="*/ 2616001 w 4167729"/>
              <a:gd name="connsiteY21" fmla="*/ 4107326 h 4508606"/>
              <a:gd name="connsiteX22" fmla="*/ 3451440 w 4167729"/>
              <a:gd name="connsiteY22" fmla="*/ 4290910 h 4508606"/>
              <a:gd name="connsiteX23" fmla="*/ 1762312 w 4167729"/>
              <a:gd name="connsiteY23" fmla="*/ 4326729 h 4508606"/>
              <a:gd name="connsiteX24" fmla="*/ 1647230 w 4167729"/>
              <a:gd name="connsiteY24" fmla="*/ 3908554 h 4508606"/>
              <a:gd name="connsiteX25" fmla="*/ 1548204 w 4167729"/>
              <a:gd name="connsiteY25" fmla="*/ 4426565 h 4508606"/>
              <a:gd name="connsiteX26" fmla="*/ 1436411 w 4167729"/>
              <a:gd name="connsiteY26" fmla="*/ 3726314 h 4508606"/>
              <a:gd name="connsiteX27" fmla="*/ 1298034 w 4167729"/>
              <a:gd name="connsiteY27" fmla="*/ 4508606 h 4508606"/>
              <a:gd name="connsiteX28" fmla="*/ 1164437 w 4167729"/>
              <a:gd name="connsiteY28" fmla="*/ 3968324 h 4508606"/>
              <a:gd name="connsiteX29" fmla="*/ 1091983 w 4167729"/>
              <a:gd name="connsiteY29" fmla="*/ 4312984 h 4508606"/>
              <a:gd name="connsiteX30" fmla="*/ 0 w 4167729"/>
              <a:gd name="connsiteY30" fmla="*/ 4328191 h 4508606"/>
              <a:gd name="connsiteX0" fmla="*/ 2380143 w 4176796"/>
              <a:gd name="connsiteY0" fmla="*/ 3195411 h 4508606"/>
              <a:gd name="connsiteX1" fmla="*/ 2246721 w 4176796"/>
              <a:gd name="connsiteY1" fmla="*/ 2776663 h 4508606"/>
              <a:gd name="connsiteX2" fmla="*/ 1553466 w 4176796"/>
              <a:gd name="connsiteY2" fmla="*/ 2789811 h 4508606"/>
              <a:gd name="connsiteX3" fmla="*/ 1557659 w 4176796"/>
              <a:gd name="connsiteY3" fmla="*/ 2352603 h 4508606"/>
              <a:gd name="connsiteX4" fmla="*/ 1465712 w 4176796"/>
              <a:gd name="connsiteY4" fmla="*/ 2240365 h 4508606"/>
              <a:gd name="connsiteX5" fmla="*/ 1624738 w 4176796"/>
              <a:gd name="connsiteY5" fmla="*/ 2116736 h 4508606"/>
              <a:gd name="connsiteX6" fmla="*/ 1429548 w 4176796"/>
              <a:gd name="connsiteY6" fmla="*/ 2042534 h 4508606"/>
              <a:gd name="connsiteX7" fmla="*/ 1536414 w 4176796"/>
              <a:gd name="connsiteY7" fmla="*/ 1837519 h 4508606"/>
              <a:gd name="connsiteX8" fmla="*/ 1265210 w 4176796"/>
              <a:gd name="connsiteY8" fmla="*/ 1706738 h 4508606"/>
              <a:gd name="connsiteX9" fmla="*/ 1631830 w 4176796"/>
              <a:gd name="connsiteY9" fmla="*/ 1249123 h 4508606"/>
              <a:gd name="connsiteX10" fmla="*/ 2112408 w 4176796"/>
              <a:gd name="connsiteY10" fmla="*/ 173026 h 4508606"/>
              <a:gd name="connsiteX11" fmla="*/ 3341329 w 4176796"/>
              <a:gd name="connsiteY11" fmla="*/ 84702 h 4508606"/>
              <a:gd name="connsiteX12" fmla="*/ 4173638 w 4176796"/>
              <a:gd name="connsiteY12" fmla="*/ 1366611 h 4508606"/>
              <a:gd name="connsiteX13" fmla="*/ 3596692 w 4176796"/>
              <a:gd name="connsiteY13" fmla="*/ 2335750 h 4508606"/>
              <a:gd name="connsiteX14" fmla="*/ 3537043 w 4176796"/>
              <a:gd name="connsiteY14" fmla="*/ 3127719 h 4508606"/>
              <a:gd name="connsiteX15" fmla="*/ 2388156 w 4176796"/>
              <a:gd name="connsiteY15" fmla="*/ 3373226 h 4508606"/>
              <a:gd name="connsiteX16" fmla="*/ 3550705 w 4176796"/>
              <a:gd name="connsiteY16" fmla="*/ 3394378 h 4508606"/>
              <a:gd name="connsiteX17" fmla="*/ 2422539 w 4176796"/>
              <a:gd name="connsiteY17" fmla="*/ 3665551 h 4508606"/>
              <a:gd name="connsiteX18" fmla="*/ 3544594 w 4176796"/>
              <a:gd name="connsiteY18" fmla="*/ 3664691 h 4508606"/>
              <a:gd name="connsiteX19" fmla="*/ 2511846 w 4176796"/>
              <a:gd name="connsiteY19" fmla="*/ 3901450 h 4508606"/>
              <a:gd name="connsiteX20" fmla="*/ 3487185 w 4176796"/>
              <a:gd name="connsiteY20" fmla="*/ 3963188 h 4508606"/>
              <a:gd name="connsiteX21" fmla="*/ 2625068 w 4176796"/>
              <a:gd name="connsiteY21" fmla="*/ 4107326 h 4508606"/>
              <a:gd name="connsiteX22" fmla="*/ 3460507 w 4176796"/>
              <a:gd name="connsiteY22" fmla="*/ 4290910 h 4508606"/>
              <a:gd name="connsiteX23" fmla="*/ 1771379 w 4176796"/>
              <a:gd name="connsiteY23" fmla="*/ 4326729 h 4508606"/>
              <a:gd name="connsiteX24" fmla="*/ 1656297 w 4176796"/>
              <a:gd name="connsiteY24" fmla="*/ 3908554 h 4508606"/>
              <a:gd name="connsiteX25" fmla="*/ 1557271 w 4176796"/>
              <a:gd name="connsiteY25" fmla="*/ 4426565 h 4508606"/>
              <a:gd name="connsiteX26" fmla="*/ 1445478 w 4176796"/>
              <a:gd name="connsiteY26" fmla="*/ 3726314 h 4508606"/>
              <a:gd name="connsiteX27" fmla="*/ 1307101 w 4176796"/>
              <a:gd name="connsiteY27" fmla="*/ 4508606 h 4508606"/>
              <a:gd name="connsiteX28" fmla="*/ 1173504 w 4176796"/>
              <a:gd name="connsiteY28" fmla="*/ 3968324 h 4508606"/>
              <a:gd name="connsiteX29" fmla="*/ 1101050 w 4176796"/>
              <a:gd name="connsiteY29" fmla="*/ 4312984 h 4508606"/>
              <a:gd name="connsiteX30" fmla="*/ 0 w 4176796"/>
              <a:gd name="connsiteY30" fmla="*/ 4319123 h 4508606"/>
              <a:gd name="connsiteX0" fmla="*/ 2380143 w 4176796"/>
              <a:gd name="connsiteY0" fmla="*/ 3195411 h 4508606"/>
              <a:gd name="connsiteX1" fmla="*/ 2246721 w 4176796"/>
              <a:gd name="connsiteY1" fmla="*/ 2776663 h 4508606"/>
              <a:gd name="connsiteX2" fmla="*/ 1553466 w 4176796"/>
              <a:gd name="connsiteY2" fmla="*/ 2789811 h 4508606"/>
              <a:gd name="connsiteX3" fmla="*/ 1557659 w 4176796"/>
              <a:gd name="connsiteY3" fmla="*/ 2352603 h 4508606"/>
              <a:gd name="connsiteX4" fmla="*/ 1465712 w 4176796"/>
              <a:gd name="connsiteY4" fmla="*/ 2240365 h 4508606"/>
              <a:gd name="connsiteX5" fmla="*/ 1624738 w 4176796"/>
              <a:gd name="connsiteY5" fmla="*/ 2116736 h 4508606"/>
              <a:gd name="connsiteX6" fmla="*/ 1429548 w 4176796"/>
              <a:gd name="connsiteY6" fmla="*/ 2042534 h 4508606"/>
              <a:gd name="connsiteX7" fmla="*/ 1536414 w 4176796"/>
              <a:gd name="connsiteY7" fmla="*/ 1837519 h 4508606"/>
              <a:gd name="connsiteX8" fmla="*/ 1265210 w 4176796"/>
              <a:gd name="connsiteY8" fmla="*/ 1706738 h 4508606"/>
              <a:gd name="connsiteX9" fmla="*/ 1631830 w 4176796"/>
              <a:gd name="connsiteY9" fmla="*/ 1249123 h 4508606"/>
              <a:gd name="connsiteX10" fmla="*/ 2112408 w 4176796"/>
              <a:gd name="connsiteY10" fmla="*/ 173026 h 4508606"/>
              <a:gd name="connsiteX11" fmla="*/ 3341329 w 4176796"/>
              <a:gd name="connsiteY11" fmla="*/ 84702 h 4508606"/>
              <a:gd name="connsiteX12" fmla="*/ 4173638 w 4176796"/>
              <a:gd name="connsiteY12" fmla="*/ 1366611 h 4508606"/>
              <a:gd name="connsiteX13" fmla="*/ 3596692 w 4176796"/>
              <a:gd name="connsiteY13" fmla="*/ 2335750 h 4508606"/>
              <a:gd name="connsiteX14" fmla="*/ 3537043 w 4176796"/>
              <a:gd name="connsiteY14" fmla="*/ 3127719 h 4508606"/>
              <a:gd name="connsiteX15" fmla="*/ 2388156 w 4176796"/>
              <a:gd name="connsiteY15" fmla="*/ 3373226 h 4508606"/>
              <a:gd name="connsiteX16" fmla="*/ 3550705 w 4176796"/>
              <a:gd name="connsiteY16" fmla="*/ 3394378 h 4508606"/>
              <a:gd name="connsiteX17" fmla="*/ 2422539 w 4176796"/>
              <a:gd name="connsiteY17" fmla="*/ 3665551 h 4508606"/>
              <a:gd name="connsiteX18" fmla="*/ 3544594 w 4176796"/>
              <a:gd name="connsiteY18" fmla="*/ 3664691 h 4508606"/>
              <a:gd name="connsiteX19" fmla="*/ 2511846 w 4176796"/>
              <a:gd name="connsiteY19" fmla="*/ 3901450 h 4508606"/>
              <a:gd name="connsiteX20" fmla="*/ 3487185 w 4176796"/>
              <a:gd name="connsiteY20" fmla="*/ 3963188 h 4508606"/>
              <a:gd name="connsiteX21" fmla="*/ 2625068 w 4176796"/>
              <a:gd name="connsiteY21" fmla="*/ 4107326 h 4508606"/>
              <a:gd name="connsiteX22" fmla="*/ 3460507 w 4176796"/>
              <a:gd name="connsiteY22" fmla="*/ 4290910 h 4508606"/>
              <a:gd name="connsiteX23" fmla="*/ 1771379 w 4176796"/>
              <a:gd name="connsiteY23" fmla="*/ 4326729 h 4508606"/>
              <a:gd name="connsiteX24" fmla="*/ 1656297 w 4176796"/>
              <a:gd name="connsiteY24" fmla="*/ 3908554 h 4508606"/>
              <a:gd name="connsiteX25" fmla="*/ 1557271 w 4176796"/>
              <a:gd name="connsiteY25" fmla="*/ 4426565 h 4508606"/>
              <a:gd name="connsiteX26" fmla="*/ 1445478 w 4176796"/>
              <a:gd name="connsiteY26" fmla="*/ 3726314 h 4508606"/>
              <a:gd name="connsiteX27" fmla="*/ 1307101 w 4176796"/>
              <a:gd name="connsiteY27" fmla="*/ 4508606 h 4508606"/>
              <a:gd name="connsiteX28" fmla="*/ 1173504 w 4176796"/>
              <a:gd name="connsiteY28" fmla="*/ 3968324 h 4508606"/>
              <a:gd name="connsiteX29" fmla="*/ 1101050 w 4176796"/>
              <a:gd name="connsiteY29" fmla="*/ 4312984 h 4508606"/>
              <a:gd name="connsiteX30" fmla="*/ 0 w 4176796"/>
              <a:gd name="connsiteY30" fmla="*/ 4319123 h 4508606"/>
              <a:gd name="connsiteX0" fmla="*/ 2380143 w 4176796"/>
              <a:gd name="connsiteY0" fmla="*/ 3195411 h 4508606"/>
              <a:gd name="connsiteX1" fmla="*/ 2246721 w 4176796"/>
              <a:gd name="connsiteY1" fmla="*/ 2776663 h 4508606"/>
              <a:gd name="connsiteX2" fmla="*/ 1553466 w 4176796"/>
              <a:gd name="connsiteY2" fmla="*/ 2789811 h 4508606"/>
              <a:gd name="connsiteX3" fmla="*/ 1557659 w 4176796"/>
              <a:gd name="connsiteY3" fmla="*/ 2352603 h 4508606"/>
              <a:gd name="connsiteX4" fmla="*/ 1465712 w 4176796"/>
              <a:gd name="connsiteY4" fmla="*/ 2240365 h 4508606"/>
              <a:gd name="connsiteX5" fmla="*/ 1624738 w 4176796"/>
              <a:gd name="connsiteY5" fmla="*/ 2116736 h 4508606"/>
              <a:gd name="connsiteX6" fmla="*/ 1429548 w 4176796"/>
              <a:gd name="connsiteY6" fmla="*/ 2042534 h 4508606"/>
              <a:gd name="connsiteX7" fmla="*/ 1536414 w 4176796"/>
              <a:gd name="connsiteY7" fmla="*/ 1837519 h 4508606"/>
              <a:gd name="connsiteX8" fmla="*/ 1265210 w 4176796"/>
              <a:gd name="connsiteY8" fmla="*/ 1706738 h 4508606"/>
              <a:gd name="connsiteX9" fmla="*/ 1640899 w 4176796"/>
              <a:gd name="connsiteY9" fmla="*/ 1276325 h 4508606"/>
              <a:gd name="connsiteX10" fmla="*/ 2112408 w 4176796"/>
              <a:gd name="connsiteY10" fmla="*/ 173026 h 4508606"/>
              <a:gd name="connsiteX11" fmla="*/ 3341329 w 4176796"/>
              <a:gd name="connsiteY11" fmla="*/ 84702 h 4508606"/>
              <a:gd name="connsiteX12" fmla="*/ 4173638 w 4176796"/>
              <a:gd name="connsiteY12" fmla="*/ 1366611 h 4508606"/>
              <a:gd name="connsiteX13" fmla="*/ 3596692 w 4176796"/>
              <a:gd name="connsiteY13" fmla="*/ 2335750 h 4508606"/>
              <a:gd name="connsiteX14" fmla="*/ 3537043 w 4176796"/>
              <a:gd name="connsiteY14" fmla="*/ 3127719 h 4508606"/>
              <a:gd name="connsiteX15" fmla="*/ 2388156 w 4176796"/>
              <a:gd name="connsiteY15" fmla="*/ 3373226 h 4508606"/>
              <a:gd name="connsiteX16" fmla="*/ 3550705 w 4176796"/>
              <a:gd name="connsiteY16" fmla="*/ 3394378 h 4508606"/>
              <a:gd name="connsiteX17" fmla="*/ 2422539 w 4176796"/>
              <a:gd name="connsiteY17" fmla="*/ 3665551 h 4508606"/>
              <a:gd name="connsiteX18" fmla="*/ 3544594 w 4176796"/>
              <a:gd name="connsiteY18" fmla="*/ 3664691 h 4508606"/>
              <a:gd name="connsiteX19" fmla="*/ 2511846 w 4176796"/>
              <a:gd name="connsiteY19" fmla="*/ 3901450 h 4508606"/>
              <a:gd name="connsiteX20" fmla="*/ 3487185 w 4176796"/>
              <a:gd name="connsiteY20" fmla="*/ 3963188 h 4508606"/>
              <a:gd name="connsiteX21" fmla="*/ 2625068 w 4176796"/>
              <a:gd name="connsiteY21" fmla="*/ 4107326 h 4508606"/>
              <a:gd name="connsiteX22" fmla="*/ 3460507 w 4176796"/>
              <a:gd name="connsiteY22" fmla="*/ 4290910 h 4508606"/>
              <a:gd name="connsiteX23" fmla="*/ 1771379 w 4176796"/>
              <a:gd name="connsiteY23" fmla="*/ 4326729 h 4508606"/>
              <a:gd name="connsiteX24" fmla="*/ 1656297 w 4176796"/>
              <a:gd name="connsiteY24" fmla="*/ 3908554 h 4508606"/>
              <a:gd name="connsiteX25" fmla="*/ 1557271 w 4176796"/>
              <a:gd name="connsiteY25" fmla="*/ 4426565 h 4508606"/>
              <a:gd name="connsiteX26" fmla="*/ 1445478 w 4176796"/>
              <a:gd name="connsiteY26" fmla="*/ 3726314 h 4508606"/>
              <a:gd name="connsiteX27" fmla="*/ 1307101 w 4176796"/>
              <a:gd name="connsiteY27" fmla="*/ 4508606 h 4508606"/>
              <a:gd name="connsiteX28" fmla="*/ 1173504 w 4176796"/>
              <a:gd name="connsiteY28" fmla="*/ 3968324 h 4508606"/>
              <a:gd name="connsiteX29" fmla="*/ 1101050 w 4176796"/>
              <a:gd name="connsiteY29" fmla="*/ 4312984 h 4508606"/>
              <a:gd name="connsiteX30" fmla="*/ 0 w 4176796"/>
              <a:gd name="connsiteY30" fmla="*/ 4319123 h 4508606"/>
              <a:gd name="connsiteX0" fmla="*/ 2380143 w 4176796"/>
              <a:gd name="connsiteY0" fmla="*/ 3195411 h 4508606"/>
              <a:gd name="connsiteX1" fmla="*/ 2246721 w 4176796"/>
              <a:gd name="connsiteY1" fmla="*/ 2776663 h 4508606"/>
              <a:gd name="connsiteX2" fmla="*/ 1553466 w 4176796"/>
              <a:gd name="connsiteY2" fmla="*/ 2789811 h 4508606"/>
              <a:gd name="connsiteX3" fmla="*/ 1557659 w 4176796"/>
              <a:gd name="connsiteY3" fmla="*/ 2352603 h 4508606"/>
              <a:gd name="connsiteX4" fmla="*/ 1465712 w 4176796"/>
              <a:gd name="connsiteY4" fmla="*/ 2240365 h 4508606"/>
              <a:gd name="connsiteX5" fmla="*/ 1624738 w 4176796"/>
              <a:gd name="connsiteY5" fmla="*/ 2116736 h 4508606"/>
              <a:gd name="connsiteX6" fmla="*/ 1429548 w 4176796"/>
              <a:gd name="connsiteY6" fmla="*/ 2042534 h 4508606"/>
              <a:gd name="connsiteX7" fmla="*/ 1536414 w 4176796"/>
              <a:gd name="connsiteY7" fmla="*/ 1837519 h 4508606"/>
              <a:gd name="connsiteX8" fmla="*/ 1265210 w 4176796"/>
              <a:gd name="connsiteY8" fmla="*/ 1706738 h 4508606"/>
              <a:gd name="connsiteX9" fmla="*/ 1640899 w 4176796"/>
              <a:gd name="connsiteY9" fmla="*/ 1276325 h 4508606"/>
              <a:gd name="connsiteX10" fmla="*/ 2112408 w 4176796"/>
              <a:gd name="connsiteY10" fmla="*/ 173026 h 4508606"/>
              <a:gd name="connsiteX11" fmla="*/ 3341329 w 4176796"/>
              <a:gd name="connsiteY11" fmla="*/ 84702 h 4508606"/>
              <a:gd name="connsiteX12" fmla="*/ 4173638 w 4176796"/>
              <a:gd name="connsiteY12" fmla="*/ 1366611 h 4508606"/>
              <a:gd name="connsiteX13" fmla="*/ 3596692 w 4176796"/>
              <a:gd name="connsiteY13" fmla="*/ 2335750 h 4508606"/>
              <a:gd name="connsiteX14" fmla="*/ 3537043 w 4176796"/>
              <a:gd name="connsiteY14" fmla="*/ 3127719 h 4508606"/>
              <a:gd name="connsiteX15" fmla="*/ 2388156 w 4176796"/>
              <a:gd name="connsiteY15" fmla="*/ 3373226 h 4508606"/>
              <a:gd name="connsiteX16" fmla="*/ 3550705 w 4176796"/>
              <a:gd name="connsiteY16" fmla="*/ 3394378 h 4508606"/>
              <a:gd name="connsiteX17" fmla="*/ 2422539 w 4176796"/>
              <a:gd name="connsiteY17" fmla="*/ 3665551 h 4508606"/>
              <a:gd name="connsiteX18" fmla="*/ 3544594 w 4176796"/>
              <a:gd name="connsiteY18" fmla="*/ 3664691 h 4508606"/>
              <a:gd name="connsiteX19" fmla="*/ 2511846 w 4176796"/>
              <a:gd name="connsiteY19" fmla="*/ 3901450 h 4508606"/>
              <a:gd name="connsiteX20" fmla="*/ 3487185 w 4176796"/>
              <a:gd name="connsiteY20" fmla="*/ 3963188 h 4508606"/>
              <a:gd name="connsiteX21" fmla="*/ 2625068 w 4176796"/>
              <a:gd name="connsiteY21" fmla="*/ 4107326 h 4508606"/>
              <a:gd name="connsiteX22" fmla="*/ 3460507 w 4176796"/>
              <a:gd name="connsiteY22" fmla="*/ 4290910 h 4508606"/>
              <a:gd name="connsiteX23" fmla="*/ 1771379 w 4176796"/>
              <a:gd name="connsiteY23" fmla="*/ 4326729 h 4508606"/>
              <a:gd name="connsiteX24" fmla="*/ 1656297 w 4176796"/>
              <a:gd name="connsiteY24" fmla="*/ 3908554 h 4508606"/>
              <a:gd name="connsiteX25" fmla="*/ 1557271 w 4176796"/>
              <a:gd name="connsiteY25" fmla="*/ 4426565 h 4508606"/>
              <a:gd name="connsiteX26" fmla="*/ 1445478 w 4176796"/>
              <a:gd name="connsiteY26" fmla="*/ 3726314 h 4508606"/>
              <a:gd name="connsiteX27" fmla="*/ 1307101 w 4176796"/>
              <a:gd name="connsiteY27" fmla="*/ 4508606 h 4508606"/>
              <a:gd name="connsiteX28" fmla="*/ 1173504 w 4176796"/>
              <a:gd name="connsiteY28" fmla="*/ 3968324 h 4508606"/>
              <a:gd name="connsiteX29" fmla="*/ 1101050 w 4176796"/>
              <a:gd name="connsiteY29" fmla="*/ 4312984 h 4508606"/>
              <a:gd name="connsiteX30" fmla="*/ 0 w 4176796"/>
              <a:gd name="connsiteY30" fmla="*/ 4319123 h 4508606"/>
              <a:gd name="connsiteX0" fmla="*/ 2380143 w 4176796"/>
              <a:gd name="connsiteY0" fmla="*/ 3195411 h 4508606"/>
              <a:gd name="connsiteX1" fmla="*/ 2246721 w 4176796"/>
              <a:gd name="connsiteY1" fmla="*/ 2776663 h 4508606"/>
              <a:gd name="connsiteX2" fmla="*/ 1553466 w 4176796"/>
              <a:gd name="connsiteY2" fmla="*/ 2789811 h 4508606"/>
              <a:gd name="connsiteX3" fmla="*/ 1557659 w 4176796"/>
              <a:gd name="connsiteY3" fmla="*/ 2352603 h 4508606"/>
              <a:gd name="connsiteX4" fmla="*/ 1465712 w 4176796"/>
              <a:gd name="connsiteY4" fmla="*/ 2240365 h 4508606"/>
              <a:gd name="connsiteX5" fmla="*/ 1624738 w 4176796"/>
              <a:gd name="connsiteY5" fmla="*/ 2116736 h 4508606"/>
              <a:gd name="connsiteX6" fmla="*/ 1429548 w 4176796"/>
              <a:gd name="connsiteY6" fmla="*/ 2042534 h 4508606"/>
              <a:gd name="connsiteX7" fmla="*/ 1536414 w 4176796"/>
              <a:gd name="connsiteY7" fmla="*/ 1837519 h 4508606"/>
              <a:gd name="connsiteX8" fmla="*/ 1265210 w 4176796"/>
              <a:gd name="connsiteY8" fmla="*/ 1706738 h 4508606"/>
              <a:gd name="connsiteX9" fmla="*/ 1640899 w 4176796"/>
              <a:gd name="connsiteY9" fmla="*/ 1276325 h 4508606"/>
              <a:gd name="connsiteX10" fmla="*/ 2112408 w 4176796"/>
              <a:gd name="connsiteY10" fmla="*/ 173026 h 4508606"/>
              <a:gd name="connsiteX11" fmla="*/ 3341329 w 4176796"/>
              <a:gd name="connsiteY11" fmla="*/ 84702 h 4508606"/>
              <a:gd name="connsiteX12" fmla="*/ 4173638 w 4176796"/>
              <a:gd name="connsiteY12" fmla="*/ 1366611 h 4508606"/>
              <a:gd name="connsiteX13" fmla="*/ 3596692 w 4176796"/>
              <a:gd name="connsiteY13" fmla="*/ 2335750 h 4508606"/>
              <a:gd name="connsiteX14" fmla="*/ 3537043 w 4176796"/>
              <a:gd name="connsiteY14" fmla="*/ 3127719 h 4508606"/>
              <a:gd name="connsiteX15" fmla="*/ 2388156 w 4176796"/>
              <a:gd name="connsiteY15" fmla="*/ 3373226 h 4508606"/>
              <a:gd name="connsiteX16" fmla="*/ 3550705 w 4176796"/>
              <a:gd name="connsiteY16" fmla="*/ 3394378 h 4508606"/>
              <a:gd name="connsiteX17" fmla="*/ 2422539 w 4176796"/>
              <a:gd name="connsiteY17" fmla="*/ 3665551 h 4508606"/>
              <a:gd name="connsiteX18" fmla="*/ 3544594 w 4176796"/>
              <a:gd name="connsiteY18" fmla="*/ 3664691 h 4508606"/>
              <a:gd name="connsiteX19" fmla="*/ 2511846 w 4176796"/>
              <a:gd name="connsiteY19" fmla="*/ 3901450 h 4508606"/>
              <a:gd name="connsiteX20" fmla="*/ 3487185 w 4176796"/>
              <a:gd name="connsiteY20" fmla="*/ 3963188 h 4508606"/>
              <a:gd name="connsiteX21" fmla="*/ 2625068 w 4176796"/>
              <a:gd name="connsiteY21" fmla="*/ 4107326 h 4508606"/>
              <a:gd name="connsiteX22" fmla="*/ 3460507 w 4176796"/>
              <a:gd name="connsiteY22" fmla="*/ 4290910 h 4508606"/>
              <a:gd name="connsiteX23" fmla="*/ 1771379 w 4176796"/>
              <a:gd name="connsiteY23" fmla="*/ 4326729 h 4508606"/>
              <a:gd name="connsiteX24" fmla="*/ 1656297 w 4176796"/>
              <a:gd name="connsiteY24" fmla="*/ 3908554 h 4508606"/>
              <a:gd name="connsiteX25" fmla="*/ 1557271 w 4176796"/>
              <a:gd name="connsiteY25" fmla="*/ 4426565 h 4508606"/>
              <a:gd name="connsiteX26" fmla="*/ 1445478 w 4176796"/>
              <a:gd name="connsiteY26" fmla="*/ 3726314 h 4508606"/>
              <a:gd name="connsiteX27" fmla="*/ 1307101 w 4176796"/>
              <a:gd name="connsiteY27" fmla="*/ 4508606 h 4508606"/>
              <a:gd name="connsiteX28" fmla="*/ 1173504 w 4176796"/>
              <a:gd name="connsiteY28" fmla="*/ 3968324 h 4508606"/>
              <a:gd name="connsiteX29" fmla="*/ 1101050 w 4176796"/>
              <a:gd name="connsiteY29" fmla="*/ 4312984 h 4508606"/>
              <a:gd name="connsiteX30" fmla="*/ 0 w 4176796"/>
              <a:gd name="connsiteY30" fmla="*/ 4319123 h 4508606"/>
              <a:gd name="connsiteX0" fmla="*/ 2380143 w 4176796"/>
              <a:gd name="connsiteY0" fmla="*/ 3195411 h 4508606"/>
              <a:gd name="connsiteX1" fmla="*/ 2246721 w 4176796"/>
              <a:gd name="connsiteY1" fmla="*/ 2776663 h 4508606"/>
              <a:gd name="connsiteX2" fmla="*/ 1553466 w 4176796"/>
              <a:gd name="connsiteY2" fmla="*/ 2789811 h 4508606"/>
              <a:gd name="connsiteX3" fmla="*/ 1557659 w 4176796"/>
              <a:gd name="connsiteY3" fmla="*/ 2352603 h 4508606"/>
              <a:gd name="connsiteX4" fmla="*/ 1465712 w 4176796"/>
              <a:gd name="connsiteY4" fmla="*/ 2240365 h 4508606"/>
              <a:gd name="connsiteX5" fmla="*/ 1624738 w 4176796"/>
              <a:gd name="connsiteY5" fmla="*/ 2116736 h 4508606"/>
              <a:gd name="connsiteX6" fmla="*/ 1429548 w 4176796"/>
              <a:gd name="connsiteY6" fmla="*/ 2042534 h 4508606"/>
              <a:gd name="connsiteX7" fmla="*/ 1536414 w 4176796"/>
              <a:gd name="connsiteY7" fmla="*/ 1837519 h 4508606"/>
              <a:gd name="connsiteX8" fmla="*/ 1265210 w 4176796"/>
              <a:gd name="connsiteY8" fmla="*/ 1706738 h 4508606"/>
              <a:gd name="connsiteX9" fmla="*/ 1640899 w 4176796"/>
              <a:gd name="connsiteY9" fmla="*/ 1276325 h 4508606"/>
              <a:gd name="connsiteX10" fmla="*/ 2112408 w 4176796"/>
              <a:gd name="connsiteY10" fmla="*/ 173026 h 4508606"/>
              <a:gd name="connsiteX11" fmla="*/ 3341329 w 4176796"/>
              <a:gd name="connsiteY11" fmla="*/ 84702 h 4508606"/>
              <a:gd name="connsiteX12" fmla="*/ 4173638 w 4176796"/>
              <a:gd name="connsiteY12" fmla="*/ 1366611 h 4508606"/>
              <a:gd name="connsiteX13" fmla="*/ 3596692 w 4176796"/>
              <a:gd name="connsiteY13" fmla="*/ 2335750 h 4508606"/>
              <a:gd name="connsiteX14" fmla="*/ 3537043 w 4176796"/>
              <a:gd name="connsiteY14" fmla="*/ 3127719 h 4508606"/>
              <a:gd name="connsiteX15" fmla="*/ 2388156 w 4176796"/>
              <a:gd name="connsiteY15" fmla="*/ 3373226 h 4508606"/>
              <a:gd name="connsiteX16" fmla="*/ 3550705 w 4176796"/>
              <a:gd name="connsiteY16" fmla="*/ 3394378 h 4508606"/>
              <a:gd name="connsiteX17" fmla="*/ 2422539 w 4176796"/>
              <a:gd name="connsiteY17" fmla="*/ 3665551 h 4508606"/>
              <a:gd name="connsiteX18" fmla="*/ 3544594 w 4176796"/>
              <a:gd name="connsiteY18" fmla="*/ 3664691 h 4508606"/>
              <a:gd name="connsiteX19" fmla="*/ 2511846 w 4176796"/>
              <a:gd name="connsiteY19" fmla="*/ 3901450 h 4508606"/>
              <a:gd name="connsiteX20" fmla="*/ 3487185 w 4176796"/>
              <a:gd name="connsiteY20" fmla="*/ 3963188 h 4508606"/>
              <a:gd name="connsiteX21" fmla="*/ 2625068 w 4176796"/>
              <a:gd name="connsiteY21" fmla="*/ 4107326 h 4508606"/>
              <a:gd name="connsiteX22" fmla="*/ 3460507 w 4176796"/>
              <a:gd name="connsiteY22" fmla="*/ 4290910 h 4508606"/>
              <a:gd name="connsiteX23" fmla="*/ 1771379 w 4176796"/>
              <a:gd name="connsiteY23" fmla="*/ 4326729 h 4508606"/>
              <a:gd name="connsiteX24" fmla="*/ 1656297 w 4176796"/>
              <a:gd name="connsiteY24" fmla="*/ 3908554 h 4508606"/>
              <a:gd name="connsiteX25" fmla="*/ 1557271 w 4176796"/>
              <a:gd name="connsiteY25" fmla="*/ 4426565 h 4508606"/>
              <a:gd name="connsiteX26" fmla="*/ 1445478 w 4176796"/>
              <a:gd name="connsiteY26" fmla="*/ 3726314 h 4508606"/>
              <a:gd name="connsiteX27" fmla="*/ 1307101 w 4176796"/>
              <a:gd name="connsiteY27" fmla="*/ 4508606 h 4508606"/>
              <a:gd name="connsiteX28" fmla="*/ 1173504 w 4176796"/>
              <a:gd name="connsiteY28" fmla="*/ 3968324 h 4508606"/>
              <a:gd name="connsiteX29" fmla="*/ 1101050 w 4176796"/>
              <a:gd name="connsiteY29" fmla="*/ 4312984 h 4508606"/>
              <a:gd name="connsiteX30" fmla="*/ 0 w 4176796"/>
              <a:gd name="connsiteY30" fmla="*/ 4319123 h 450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176796" h="4508606">
                <a:moveTo>
                  <a:pt x="2380143" y="3195411"/>
                </a:moveTo>
                <a:lnTo>
                  <a:pt x="2246721" y="2776663"/>
                </a:lnTo>
                <a:cubicBezTo>
                  <a:pt x="2019367" y="2842842"/>
                  <a:pt x="1738454" y="2868383"/>
                  <a:pt x="1553466" y="2789811"/>
                </a:cubicBezTo>
                <a:cubicBezTo>
                  <a:pt x="1376723" y="2693528"/>
                  <a:pt x="1548224" y="2482464"/>
                  <a:pt x="1557659" y="2352603"/>
                </a:cubicBezTo>
                <a:lnTo>
                  <a:pt x="1465712" y="2240365"/>
                </a:lnTo>
                <a:cubicBezTo>
                  <a:pt x="1406922" y="2192094"/>
                  <a:pt x="1581144" y="2150885"/>
                  <a:pt x="1624738" y="2116736"/>
                </a:cubicBezTo>
                <a:cubicBezTo>
                  <a:pt x="1549084" y="2102593"/>
                  <a:pt x="1508734" y="2088450"/>
                  <a:pt x="1429548" y="2042534"/>
                </a:cubicBezTo>
                <a:cubicBezTo>
                  <a:pt x="1383969" y="1991849"/>
                  <a:pt x="1509860" y="1942127"/>
                  <a:pt x="1536414" y="1837519"/>
                </a:cubicBezTo>
                <a:cubicBezTo>
                  <a:pt x="1428361" y="1791436"/>
                  <a:pt x="1235573" y="1750332"/>
                  <a:pt x="1265210" y="1706738"/>
                </a:cubicBezTo>
                <a:lnTo>
                  <a:pt x="1640899" y="1276325"/>
                </a:lnTo>
                <a:cubicBezTo>
                  <a:pt x="1764746" y="1031297"/>
                  <a:pt x="1461475" y="611750"/>
                  <a:pt x="2112408" y="173026"/>
                </a:cubicBezTo>
                <a:cubicBezTo>
                  <a:pt x="2487920" y="-30587"/>
                  <a:pt x="2912860" y="-47083"/>
                  <a:pt x="3341329" y="84702"/>
                </a:cubicBezTo>
                <a:cubicBezTo>
                  <a:pt x="3750571" y="201321"/>
                  <a:pt x="4219831" y="748661"/>
                  <a:pt x="4173638" y="1366611"/>
                </a:cubicBezTo>
                <a:cubicBezTo>
                  <a:pt x="4122543" y="1793219"/>
                  <a:pt x="3817251" y="2064484"/>
                  <a:pt x="3596692" y="2335750"/>
                </a:cubicBezTo>
                <a:cubicBezTo>
                  <a:pt x="3480590" y="2630445"/>
                  <a:pt x="3547819" y="2956572"/>
                  <a:pt x="3537043" y="3127719"/>
                </a:cubicBezTo>
                <a:cubicBezTo>
                  <a:pt x="3346212" y="3341232"/>
                  <a:pt x="2407939" y="3623213"/>
                  <a:pt x="2388156" y="3373226"/>
                </a:cubicBezTo>
                <a:cubicBezTo>
                  <a:pt x="2391021" y="3058736"/>
                  <a:pt x="3546150" y="3153245"/>
                  <a:pt x="3550705" y="3394378"/>
                </a:cubicBezTo>
                <a:cubicBezTo>
                  <a:pt x="3544175" y="3551847"/>
                  <a:pt x="2432597" y="3938802"/>
                  <a:pt x="2422539" y="3665551"/>
                </a:cubicBezTo>
                <a:cubicBezTo>
                  <a:pt x="2408203" y="3389885"/>
                  <a:pt x="3551870" y="3484923"/>
                  <a:pt x="3544594" y="3664691"/>
                </a:cubicBezTo>
                <a:cubicBezTo>
                  <a:pt x="3554571" y="3891891"/>
                  <a:pt x="2512459" y="4129684"/>
                  <a:pt x="2511846" y="3901450"/>
                </a:cubicBezTo>
                <a:cubicBezTo>
                  <a:pt x="2494500" y="3663126"/>
                  <a:pt x="3479817" y="3781383"/>
                  <a:pt x="3487185" y="3963188"/>
                </a:cubicBezTo>
                <a:cubicBezTo>
                  <a:pt x="3511673" y="4154807"/>
                  <a:pt x="2632353" y="4371141"/>
                  <a:pt x="2625068" y="4107326"/>
                </a:cubicBezTo>
                <a:cubicBezTo>
                  <a:pt x="2650529" y="3888434"/>
                  <a:pt x="3622163" y="4297972"/>
                  <a:pt x="3460507" y="4290910"/>
                </a:cubicBezTo>
                <a:lnTo>
                  <a:pt x="1771379" y="4326729"/>
                </a:lnTo>
                <a:cubicBezTo>
                  <a:pt x="1733018" y="4187337"/>
                  <a:pt x="1712793" y="4093283"/>
                  <a:pt x="1656297" y="3908554"/>
                </a:cubicBezTo>
                <a:cubicBezTo>
                  <a:pt x="1623288" y="4081224"/>
                  <a:pt x="1590280" y="4199491"/>
                  <a:pt x="1557271" y="4426565"/>
                </a:cubicBezTo>
                <a:cubicBezTo>
                  <a:pt x="1521236" y="4203179"/>
                  <a:pt x="1502538" y="4073053"/>
                  <a:pt x="1445478" y="3726314"/>
                </a:cubicBezTo>
                <a:cubicBezTo>
                  <a:pt x="1381879" y="4028704"/>
                  <a:pt x="1357775" y="4213920"/>
                  <a:pt x="1307101" y="4508606"/>
                </a:cubicBezTo>
                <a:cubicBezTo>
                  <a:pt x="1235897" y="4213334"/>
                  <a:pt x="1238927" y="4160773"/>
                  <a:pt x="1173504" y="3968324"/>
                </a:cubicBezTo>
                <a:cubicBezTo>
                  <a:pt x="1136504" y="4138528"/>
                  <a:pt x="1125720" y="4222556"/>
                  <a:pt x="1101050" y="4312984"/>
                </a:cubicBezTo>
                <a:cubicBezTo>
                  <a:pt x="973076" y="4317920"/>
                  <a:pt x="122196" y="4317077"/>
                  <a:pt x="0" y="4319123"/>
                </a:cubicBez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0444" y="2683164"/>
            <a:ext cx="82199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24" name="Diagram 23"/>
          <p:cNvGraphicFramePr/>
          <p:nvPr/>
        </p:nvGraphicFramePr>
        <p:xfrm>
          <a:off x="4516582" y="1337739"/>
          <a:ext cx="7296727" cy="5520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16832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9401" y="756670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id-ID" b="1" dirty="0"/>
              <a:t>Penguatan Manajemen SDM ASN 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-1323975" y="1552576"/>
          <a:ext cx="8401050" cy="4548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5734050" y="2598688"/>
          <a:ext cx="6096000" cy="2308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693782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716427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MEWUJUDKAN MANAJEMEN ASN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23824" y="1700229"/>
          <a:ext cx="5467351" cy="4948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5800726" y="2466179"/>
          <a:ext cx="6096000" cy="341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1214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15826" y="529003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PROFIL PNS PROVINSI NTT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9806" y="1581503"/>
            <a:ext cx="3314011" cy="4537365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55183FA5-A6BE-4F8A-997B-8DAD9D354D0F}"/>
              </a:ext>
            </a:extLst>
          </p:cNvPr>
          <p:cNvSpPr/>
          <p:nvPr/>
        </p:nvSpPr>
        <p:spPr>
          <a:xfrm>
            <a:off x="9018637" y="1163590"/>
            <a:ext cx="444523" cy="444523"/>
          </a:xfrm>
          <a:prstGeom prst="ellipse">
            <a:avLst/>
          </a:prstGeom>
          <a:solidFill>
            <a:schemeClr val="accent5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9AB854"/>
              </a:solidFill>
            </a:endParaRPr>
          </a:p>
        </p:txBody>
      </p:sp>
      <p:cxnSp>
        <p:nvCxnSpPr>
          <p:cNvPr id="23" name="Elbow Connector 39">
            <a:extLst>
              <a:ext uri="{FF2B5EF4-FFF2-40B4-BE49-F238E27FC236}">
                <a16:creationId xmlns:a16="http://schemas.microsoft.com/office/drawing/2014/main" id="{BF10538B-B34A-4734-BEFC-518E1426C7AC}"/>
              </a:ext>
            </a:extLst>
          </p:cNvPr>
          <p:cNvCxnSpPr>
            <a:cxnSpLocks/>
          </p:cNvCxnSpPr>
          <p:nvPr/>
        </p:nvCxnSpPr>
        <p:spPr>
          <a:xfrm rot="10800000" flipV="1">
            <a:off x="6463549" y="1333989"/>
            <a:ext cx="2581062" cy="861405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4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9589132" y="1066812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10176295" y="1063756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Rectangle 25"/>
          <p:cNvSpPr/>
          <p:nvPr/>
        </p:nvSpPr>
        <p:spPr>
          <a:xfrm>
            <a:off x="4111623" y="1100670"/>
            <a:ext cx="2351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Jumlah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14.076 orang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9401188" y="1815730"/>
            <a:ext cx="132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53%   47%</a:t>
            </a:r>
          </a:p>
        </p:txBody>
      </p:sp>
      <p:cxnSp>
        <p:nvCxnSpPr>
          <p:cNvPr id="29" name="Elbow Connector 39">
            <a:extLst>
              <a:ext uri="{FF2B5EF4-FFF2-40B4-BE49-F238E27FC236}">
                <a16:creationId xmlns:a16="http://schemas.microsoft.com/office/drawing/2014/main" id="{BF10538B-B34A-4734-BEFC-518E1426C7AC}"/>
              </a:ext>
            </a:extLst>
          </p:cNvPr>
          <p:cNvCxnSpPr>
            <a:cxnSpLocks/>
          </p:cNvCxnSpPr>
          <p:nvPr/>
        </p:nvCxnSpPr>
        <p:spPr>
          <a:xfrm rot="10800000">
            <a:off x="6292323" y="2855557"/>
            <a:ext cx="1946161" cy="1654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4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55183FA5-A6BE-4F8A-997B-8DAD9D354D0F}"/>
              </a:ext>
            </a:extLst>
          </p:cNvPr>
          <p:cNvSpPr/>
          <p:nvPr/>
        </p:nvSpPr>
        <p:spPr>
          <a:xfrm>
            <a:off x="8106426" y="2645552"/>
            <a:ext cx="444523" cy="444523"/>
          </a:xfrm>
          <a:prstGeom prst="ellipse">
            <a:avLst/>
          </a:prstGeom>
          <a:solidFill>
            <a:schemeClr val="accent5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9AB854"/>
              </a:solidFill>
            </a:endParaRPr>
          </a:p>
        </p:txBody>
      </p:sp>
      <p:sp>
        <p:nvSpPr>
          <p:cNvPr id="32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8948184" y="2513909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3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572605" y="2589812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4" name="Rectangle 33"/>
          <p:cNvSpPr/>
          <p:nvPr/>
        </p:nvSpPr>
        <p:spPr>
          <a:xfrm>
            <a:off x="8670539" y="3169624"/>
            <a:ext cx="10606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Pendidik</a:t>
            </a:r>
            <a:r>
              <a:rPr lang="en-US" dirty="0"/>
              <a:t> 59%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0033028" y="3208357"/>
            <a:ext cx="17025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Non </a:t>
            </a:r>
            <a:r>
              <a:rPr lang="en-US" dirty="0" err="1"/>
              <a:t>Pendidik</a:t>
            </a:r>
            <a:r>
              <a:rPr lang="en-US" dirty="0"/>
              <a:t> 41%</a:t>
            </a:r>
          </a:p>
        </p:txBody>
      </p:sp>
      <p:cxnSp>
        <p:nvCxnSpPr>
          <p:cNvPr id="38" name="Elbow Connector 39">
            <a:extLst>
              <a:ext uri="{FF2B5EF4-FFF2-40B4-BE49-F238E27FC236}">
                <a16:creationId xmlns:a16="http://schemas.microsoft.com/office/drawing/2014/main" id="{BF10538B-B34A-4734-BEFC-518E1426C7AC}"/>
              </a:ext>
            </a:extLst>
          </p:cNvPr>
          <p:cNvCxnSpPr>
            <a:cxnSpLocks/>
          </p:cNvCxnSpPr>
          <p:nvPr/>
        </p:nvCxnSpPr>
        <p:spPr>
          <a:xfrm rot="10800000" flipV="1">
            <a:off x="3301556" y="1839775"/>
            <a:ext cx="1968523" cy="493849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4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46" y="1116308"/>
            <a:ext cx="3084843" cy="215817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93" y="3590052"/>
            <a:ext cx="3316511" cy="2182557"/>
          </a:xfrm>
          <a:prstGeom prst="rect">
            <a:avLst/>
          </a:prstGeom>
        </p:spPr>
      </p:pic>
      <p:sp>
        <p:nvSpPr>
          <p:cNvPr id="45" name="Oval 44">
            <a:extLst>
              <a:ext uri="{FF2B5EF4-FFF2-40B4-BE49-F238E27FC236}">
                <a16:creationId xmlns:a16="http://schemas.microsoft.com/office/drawing/2014/main" id="{55183FA5-A6BE-4F8A-997B-8DAD9D354D0F}"/>
              </a:ext>
            </a:extLst>
          </p:cNvPr>
          <p:cNvSpPr/>
          <p:nvPr/>
        </p:nvSpPr>
        <p:spPr>
          <a:xfrm>
            <a:off x="3150616" y="2155348"/>
            <a:ext cx="444523" cy="444523"/>
          </a:xfrm>
          <a:prstGeom prst="ellipse">
            <a:avLst/>
          </a:prstGeom>
          <a:solidFill>
            <a:schemeClr val="accent5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9AB854"/>
              </a:solidFill>
            </a:endParaRPr>
          </a:p>
        </p:txBody>
      </p:sp>
      <p:cxnSp>
        <p:nvCxnSpPr>
          <p:cNvPr id="46" name="Elbow Connector 39">
            <a:extLst>
              <a:ext uri="{FF2B5EF4-FFF2-40B4-BE49-F238E27FC236}">
                <a16:creationId xmlns:a16="http://schemas.microsoft.com/office/drawing/2014/main" id="{BF10538B-B34A-4734-BEFC-518E1426C7AC}"/>
              </a:ext>
            </a:extLst>
          </p:cNvPr>
          <p:cNvCxnSpPr>
            <a:cxnSpLocks/>
          </p:cNvCxnSpPr>
          <p:nvPr/>
        </p:nvCxnSpPr>
        <p:spPr>
          <a:xfrm rot="10800000" flipV="1">
            <a:off x="3504936" y="3747719"/>
            <a:ext cx="1048015" cy="577511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4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55183FA5-A6BE-4F8A-997B-8DAD9D354D0F}"/>
              </a:ext>
            </a:extLst>
          </p:cNvPr>
          <p:cNvSpPr/>
          <p:nvPr/>
        </p:nvSpPr>
        <p:spPr>
          <a:xfrm>
            <a:off x="3282674" y="4087542"/>
            <a:ext cx="444523" cy="444523"/>
          </a:xfrm>
          <a:prstGeom prst="ellipse">
            <a:avLst/>
          </a:prstGeom>
          <a:solidFill>
            <a:schemeClr val="accent5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9AB854"/>
              </a:solidFill>
            </a:endParaRPr>
          </a:p>
        </p:txBody>
      </p:sp>
      <p:graphicFrame>
        <p:nvGraphicFramePr>
          <p:cNvPr id="50" name="Chart 49"/>
          <p:cNvGraphicFramePr/>
          <p:nvPr/>
        </p:nvGraphicFramePr>
        <p:xfrm>
          <a:off x="7540543" y="3728333"/>
          <a:ext cx="4348480" cy="2242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6181713" y="6015078"/>
          <a:ext cx="5725795" cy="491998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807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32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32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32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32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32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81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51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324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Jenjang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SLTP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SLTA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Total (orang)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122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2.142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1.299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10.255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537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52" name="Elbow Connector 39">
            <a:extLst>
              <a:ext uri="{FF2B5EF4-FFF2-40B4-BE49-F238E27FC236}">
                <a16:creationId xmlns:a16="http://schemas.microsoft.com/office/drawing/2014/main" id="{BF10538B-B34A-4734-BEFC-518E1426C7AC}"/>
              </a:ext>
            </a:extLst>
          </p:cNvPr>
          <p:cNvCxnSpPr>
            <a:cxnSpLocks/>
          </p:cNvCxnSpPr>
          <p:nvPr/>
        </p:nvCxnSpPr>
        <p:spPr>
          <a:xfrm rot="10800000">
            <a:off x="6422563" y="3265563"/>
            <a:ext cx="1453070" cy="584622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4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55183FA5-A6BE-4F8A-997B-8DAD9D354D0F}"/>
              </a:ext>
            </a:extLst>
          </p:cNvPr>
          <p:cNvSpPr/>
          <p:nvPr/>
        </p:nvSpPr>
        <p:spPr>
          <a:xfrm>
            <a:off x="7720786" y="3648784"/>
            <a:ext cx="444523" cy="444523"/>
          </a:xfrm>
          <a:prstGeom prst="ellipse">
            <a:avLst/>
          </a:prstGeom>
          <a:solidFill>
            <a:schemeClr val="accent5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9AB85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723" y="4706489"/>
            <a:ext cx="1016673" cy="106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954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94954" y="582622"/>
            <a:ext cx="11573197" cy="724247"/>
          </a:xfrm>
        </p:spPr>
        <p:txBody>
          <a:bodyPr/>
          <a:lstStyle/>
          <a:p>
            <a:r>
              <a:rPr lang="en-US" sz="4000" dirty="0"/>
              <a:t>POTRET KOMPETENSI ASN PROVINSI NTT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5571" y="1674257"/>
          <a:ext cx="6968170" cy="17503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4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4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36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61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Jenjang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Jabatan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Kompetensi</a:t>
                      </a:r>
                      <a:r>
                        <a:rPr lang="en-US" sz="1200" dirty="0">
                          <a:effectLst/>
                        </a:rPr>
                        <a:t> yang paling </a:t>
                      </a:r>
                      <a:r>
                        <a:rPr lang="en-US" sz="1200" dirty="0" err="1">
                          <a:effectLst/>
                        </a:rPr>
                        <a:t>rendah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Rata-Rata Nilai /JPM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Fungsional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Tertentu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Berorientasi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pada </a:t>
                      </a: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Kualitas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56199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Pelaksana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Adaptasi terhadap Perubahan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Pengawas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Orientasi pada Hasil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68%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Adminsitrator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Pelayanan Publik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Pimpinan</a:t>
                      </a:r>
                      <a:r>
                        <a:rPr lang="en-US" sz="1200" dirty="0">
                          <a:effectLst/>
                        </a:rPr>
                        <a:t> Tinggi </a:t>
                      </a:r>
                      <a:r>
                        <a:rPr lang="en-US" sz="1200" dirty="0" err="1">
                          <a:effectLst/>
                        </a:rPr>
                        <a:t>Pratama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Pengembangan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Diri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dan</a:t>
                      </a:r>
                      <a:r>
                        <a:rPr lang="en-US" sz="1200" dirty="0">
                          <a:effectLst/>
                        </a:rPr>
                        <a:t> Orang Lain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66%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30213" y="3407589"/>
          <a:ext cx="5906771" cy="520319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43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86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Ket</a:t>
                      </a:r>
                      <a:r>
                        <a:rPr lang="en-US" sz="1200" dirty="0">
                          <a:effectLst/>
                        </a:rPr>
                        <a:t>: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JPM </a:t>
                      </a:r>
                      <a:r>
                        <a:rPr lang="en-US" sz="1200" dirty="0" err="1">
                          <a:effectLst/>
                        </a:rPr>
                        <a:t>adalah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prosentase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perbandingan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kesesuaian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pencapaian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seseorang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dengan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standar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kompetensi</a:t>
                      </a:r>
                      <a:r>
                        <a:rPr lang="en-US" sz="1200" dirty="0">
                          <a:effectLst/>
                        </a:rPr>
                        <a:t> yang </a:t>
                      </a:r>
                      <a:r>
                        <a:rPr lang="en-US" sz="1200" dirty="0" err="1">
                          <a:effectLst/>
                        </a:rPr>
                        <a:t>dipersyaratkan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593940"/>
              </p:ext>
            </p:extLst>
          </p:nvPr>
        </p:nvGraphicFramePr>
        <p:xfrm>
          <a:off x="697173" y="4608195"/>
          <a:ext cx="4267200" cy="2249805"/>
        </p:xfrm>
        <a:graphic>
          <a:graphicData uri="http://schemas.openxmlformats.org/drawingml/2006/table">
            <a:tbl>
              <a:tblPr>
                <a:tableStyleId>{91EBBBCC-DAD2-459C-BE2E-F6DE35CF9A28}</a:tableStyleId>
              </a:tblPr>
              <a:tblGrid>
                <a:gridCol w="2274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2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JENJANG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JUMLAH (ORANG)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FUNGSIONAL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183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PELAKSANA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1.022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PENGAWAS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842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ADMINISTRATOR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JPTP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Seleksi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123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</a:rPr>
                        <a:t>Pemetaan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JUMLAH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2. 530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PERANGKAT DAERAH YANG TELAH DINILAI KOMPETENSINYA: 20 PERANGKAT DAERAH </a:t>
                      </a:r>
                      <a:r>
                        <a:rPr lang="en-US" sz="1100" u="none" strike="noStrike" dirty="0" err="1">
                          <a:effectLst/>
                        </a:rPr>
                        <a:t>dari</a:t>
                      </a:r>
                      <a:r>
                        <a:rPr lang="en-US" sz="1100" u="none" strike="noStrike" dirty="0">
                          <a:effectLst/>
                        </a:rPr>
                        <a:t> 39.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82341" y="4046469"/>
            <a:ext cx="3296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REKAPAN ASN YANG TELAH</a:t>
            </a:r>
          </a:p>
          <a:p>
            <a:r>
              <a:rPr lang="en-US" dirty="0"/>
              <a:t> DINILAI KOMPETENSINYA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4954" y="1304925"/>
            <a:ext cx="624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KOMPETENSI YANG RENDAH UNTUK SETIAP JABATAN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804" y="1179691"/>
            <a:ext cx="3857625" cy="555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79081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7660" y="657552"/>
            <a:ext cx="11573197" cy="724247"/>
          </a:xfrm>
        </p:spPr>
        <p:txBody>
          <a:bodyPr>
            <a:normAutofit fontScale="70000" lnSpcReduction="20000"/>
          </a:bodyPr>
          <a:lstStyle/>
          <a:p>
            <a:r>
              <a:rPr lang="en-US" sz="5400" dirty="0"/>
              <a:t>PERJALANAN ASSESSMENT CENTER BKD PROVINSI NTT</a:t>
            </a:r>
          </a:p>
        </p:txBody>
      </p:sp>
      <p:cxnSp>
        <p:nvCxnSpPr>
          <p:cNvPr id="3" name="Straight Connector 3">
            <a:extLst>
              <a:ext uri="{FF2B5EF4-FFF2-40B4-BE49-F238E27FC236}">
                <a16:creationId xmlns:a16="http://schemas.microsoft.com/office/drawing/2014/main" id="{2447AA57-2424-40CB-A319-B32365496074}"/>
              </a:ext>
            </a:extLst>
          </p:cNvPr>
          <p:cNvCxnSpPr>
            <a:cxnSpLocks/>
          </p:cNvCxnSpPr>
          <p:nvPr/>
        </p:nvCxnSpPr>
        <p:spPr>
          <a:xfrm>
            <a:off x="914400" y="5015706"/>
            <a:ext cx="10383715" cy="0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0">
            <a:extLst>
              <a:ext uri="{FF2B5EF4-FFF2-40B4-BE49-F238E27FC236}">
                <a16:creationId xmlns:a16="http://schemas.microsoft.com/office/drawing/2014/main" id="{7F4A25E9-198B-422F-9DB0-22F7D8F38520}"/>
              </a:ext>
            </a:extLst>
          </p:cNvPr>
          <p:cNvGrpSpPr/>
          <p:nvPr/>
        </p:nvGrpSpPr>
        <p:grpSpPr>
          <a:xfrm>
            <a:off x="979465" y="4785364"/>
            <a:ext cx="1096955" cy="890861"/>
            <a:chOff x="430681" y="4698935"/>
            <a:chExt cx="1096955" cy="890861"/>
          </a:xfrm>
        </p:grpSpPr>
        <p:sp>
          <p:nvSpPr>
            <p:cNvPr id="5" name="Teardrop 6">
              <a:extLst>
                <a:ext uri="{FF2B5EF4-FFF2-40B4-BE49-F238E27FC236}">
                  <a16:creationId xmlns:a16="http://schemas.microsoft.com/office/drawing/2014/main" id="{BC31BB29-37C3-4358-B003-9B8ABD73DEF0}"/>
                </a:ext>
              </a:extLst>
            </p:cNvPr>
            <p:cNvSpPr/>
            <p:nvPr/>
          </p:nvSpPr>
          <p:spPr>
            <a:xfrm rot="18900000">
              <a:off x="763134" y="4698935"/>
              <a:ext cx="432048" cy="432048"/>
            </a:xfrm>
            <a:prstGeom prst="teardrop">
              <a:avLst>
                <a:gd name="adj" fmla="val 20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DDBE5CF-A36E-4733-BB7A-615507E8559B}"/>
                </a:ext>
              </a:extLst>
            </p:cNvPr>
            <p:cNvSpPr txBox="1"/>
            <p:nvPr/>
          </p:nvSpPr>
          <p:spPr>
            <a:xfrm>
              <a:off x="430681" y="5220464"/>
              <a:ext cx="109695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2010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Oval 29">
              <a:extLst>
                <a:ext uri="{FF2B5EF4-FFF2-40B4-BE49-F238E27FC236}">
                  <a16:creationId xmlns:a16="http://schemas.microsoft.com/office/drawing/2014/main" id="{53E85B8E-3535-4675-8560-2FAF542E3646}"/>
                </a:ext>
              </a:extLst>
            </p:cNvPr>
            <p:cNvSpPr/>
            <p:nvPr/>
          </p:nvSpPr>
          <p:spPr>
            <a:xfrm>
              <a:off x="876633" y="4814351"/>
              <a:ext cx="201216" cy="2012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8" name="Group 31">
            <a:extLst>
              <a:ext uri="{FF2B5EF4-FFF2-40B4-BE49-F238E27FC236}">
                <a16:creationId xmlns:a16="http://schemas.microsoft.com/office/drawing/2014/main" id="{16BDF1CE-0BF1-48D4-993D-7BE06C3A48C1}"/>
              </a:ext>
            </a:extLst>
          </p:cNvPr>
          <p:cNvGrpSpPr/>
          <p:nvPr/>
        </p:nvGrpSpPr>
        <p:grpSpPr>
          <a:xfrm>
            <a:off x="3256803" y="4827133"/>
            <a:ext cx="1636861" cy="890861"/>
            <a:chOff x="430681" y="4698935"/>
            <a:chExt cx="1096955" cy="890861"/>
          </a:xfrm>
        </p:grpSpPr>
        <p:sp>
          <p:nvSpPr>
            <p:cNvPr id="9" name="Teardrop 32">
              <a:extLst>
                <a:ext uri="{FF2B5EF4-FFF2-40B4-BE49-F238E27FC236}">
                  <a16:creationId xmlns:a16="http://schemas.microsoft.com/office/drawing/2014/main" id="{472CF6A6-7715-4B8E-9317-9408ED85E8E1}"/>
                </a:ext>
              </a:extLst>
            </p:cNvPr>
            <p:cNvSpPr/>
            <p:nvPr/>
          </p:nvSpPr>
          <p:spPr>
            <a:xfrm rot="18900000">
              <a:off x="763134" y="4698935"/>
              <a:ext cx="432048" cy="432048"/>
            </a:xfrm>
            <a:prstGeom prst="teardrop">
              <a:avLst>
                <a:gd name="adj" fmla="val 2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63EA087-E998-42BA-8D2F-249D5D3085FA}"/>
                </a:ext>
              </a:extLst>
            </p:cNvPr>
            <p:cNvSpPr txBox="1"/>
            <p:nvPr/>
          </p:nvSpPr>
          <p:spPr>
            <a:xfrm>
              <a:off x="430681" y="5220464"/>
              <a:ext cx="109695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2011-2018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Oval 34">
              <a:extLst>
                <a:ext uri="{FF2B5EF4-FFF2-40B4-BE49-F238E27FC236}">
                  <a16:creationId xmlns:a16="http://schemas.microsoft.com/office/drawing/2014/main" id="{7946C3B8-B43C-4D72-82BE-F3E5FDDE6C22}"/>
                </a:ext>
              </a:extLst>
            </p:cNvPr>
            <p:cNvSpPr/>
            <p:nvPr/>
          </p:nvSpPr>
          <p:spPr>
            <a:xfrm>
              <a:off x="876633" y="4814351"/>
              <a:ext cx="201216" cy="2012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Group 35">
            <a:extLst>
              <a:ext uri="{FF2B5EF4-FFF2-40B4-BE49-F238E27FC236}">
                <a16:creationId xmlns:a16="http://schemas.microsoft.com/office/drawing/2014/main" id="{8B3A6BEB-40C5-49A0-971F-121E80535529}"/>
              </a:ext>
            </a:extLst>
          </p:cNvPr>
          <p:cNvGrpSpPr/>
          <p:nvPr/>
        </p:nvGrpSpPr>
        <p:grpSpPr>
          <a:xfrm>
            <a:off x="5607699" y="4778584"/>
            <a:ext cx="1096955" cy="890861"/>
            <a:chOff x="430681" y="4698935"/>
            <a:chExt cx="1096955" cy="890861"/>
          </a:xfrm>
        </p:grpSpPr>
        <p:sp>
          <p:nvSpPr>
            <p:cNvPr id="13" name="Teardrop 36">
              <a:extLst>
                <a:ext uri="{FF2B5EF4-FFF2-40B4-BE49-F238E27FC236}">
                  <a16:creationId xmlns:a16="http://schemas.microsoft.com/office/drawing/2014/main" id="{6748CCDE-5EAB-41BA-A6CD-5F49332DE2BB}"/>
                </a:ext>
              </a:extLst>
            </p:cNvPr>
            <p:cNvSpPr/>
            <p:nvPr/>
          </p:nvSpPr>
          <p:spPr>
            <a:xfrm rot="18900000">
              <a:off x="763134" y="4698935"/>
              <a:ext cx="432048" cy="432048"/>
            </a:xfrm>
            <a:prstGeom prst="teardrop">
              <a:avLst>
                <a:gd name="adj" fmla="val 20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BB3CE9F-9970-4622-82E7-42A77768608A}"/>
                </a:ext>
              </a:extLst>
            </p:cNvPr>
            <p:cNvSpPr txBox="1"/>
            <p:nvPr/>
          </p:nvSpPr>
          <p:spPr>
            <a:xfrm>
              <a:off x="430681" y="5220464"/>
              <a:ext cx="109695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2019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Oval 38">
              <a:extLst>
                <a:ext uri="{FF2B5EF4-FFF2-40B4-BE49-F238E27FC236}">
                  <a16:creationId xmlns:a16="http://schemas.microsoft.com/office/drawing/2014/main" id="{FDA79953-0C34-433A-AD02-78EC45DB6BF1}"/>
                </a:ext>
              </a:extLst>
            </p:cNvPr>
            <p:cNvSpPr/>
            <p:nvPr/>
          </p:nvSpPr>
          <p:spPr>
            <a:xfrm>
              <a:off x="876633" y="4814351"/>
              <a:ext cx="201216" cy="2012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" name="Group 43">
            <a:extLst>
              <a:ext uri="{FF2B5EF4-FFF2-40B4-BE49-F238E27FC236}">
                <a16:creationId xmlns:a16="http://schemas.microsoft.com/office/drawing/2014/main" id="{A0AF6638-5337-403E-85EC-CEDE259FA9DA}"/>
              </a:ext>
            </a:extLst>
          </p:cNvPr>
          <p:cNvGrpSpPr/>
          <p:nvPr/>
        </p:nvGrpSpPr>
        <p:grpSpPr>
          <a:xfrm>
            <a:off x="7470202" y="4721877"/>
            <a:ext cx="1096955" cy="890861"/>
            <a:chOff x="430681" y="4698935"/>
            <a:chExt cx="1096955" cy="890861"/>
          </a:xfrm>
        </p:grpSpPr>
        <p:sp>
          <p:nvSpPr>
            <p:cNvPr id="21" name="Teardrop 44">
              <a:extLst>
                <a:ext uri="{FF2B5EF4-FFF2-40B4-BE49-F238E27FC236}">
                  <a16:creationId xmlns:a16="http://schemas.microsoft.com/office/drawing/2014/main" id="{2E649A4D-B168-42FE-B29D-70C032C8A3F9}"/>
                </a:ext>
              </a:extLst>
            </p:cNvPr>
            <p:cNvSpPr/>
            <p:nvPr/>
          </p:nvSpPr>
          <p:spPr>
            <a:xfrm rot="18900000">
              <a:off x="763134" y="4698935"/>
              <a:ext cx="432048" cy="432048"/>
            </a:xfrm>
            <a:prstGeom prst="teardrop">
              <a:avLst>
                <a:gd name="adj" fmla="val 20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E9654FD-2682-4CC1-A849-AEDC7870837E}"/>
                </a:ext>
              </a:extLst>
            </p:cNvPr>
            <p:cNvSpPr txBox="1"/>
            <p:nvPr/>
          </p:nvSpPr>
          <p:spPr>
            <a:xfrm>
              <a:off x="430681" y="5220464"/>
              <a:ext cx="109695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2020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Oval 46">
              <a:extLst>
                <a:ext uri="{FF2B5EF4-FFF2-40B4-BE49-F238E27FC236}">
                  <a16:creationId xmlns:a16="http://schemas.microsoft.com/office/drawing/2014/main" id="{CB7C66DB-1122-4AE5-A95F-1A7C8F4EA1CB}"/>
                </a:ext>
              </a:extLst>
            </p:cNvPr>
            <p:cNvSpPr/>
            <p:nvPr/>
          </p:nvSpPr>
          <p:spPr>
            <a:xfrm>
              <a:off x="876633" y="4814351"/>
              <a:ext cx="201216" cy="2012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4" name="Group 47">
            <a:extLst>
              <a:ext uri="{FF2B5EF4-FFF2-40B4-BE49-F238E27FC236}">
                <a16:creationId xmlns:a16="http://schemas.microsoft.com/office/drawing/2014/main" id="{0769E287-90A3-4C17-9C4E-466A30AB7422}"/>
              </a:ext>
            </a:extLst>
          </p:cNvPr>
          <p:cNvGrpSpPr/>
          <p:nvPr/>
        </p:nvGrpSpPr>
        <p:grpSpPr>
          <a:xfrm>
            <a:off x="9575677" y="4785365"/>
            <a:ext cx="1564903" cy="954554"/>
            <a:chOff x="430681" y="4698935"/>
            <a:chExt cx="1096955" cy="850665"/>
          </a:xfrm>
        </p:grpSpPr>
        <p:sp>
          <p:nvSpPr>
            <p:cNvPr id="25" name="Teardrop 48">
              <a:extLst>
                <a:ext uri="{FF2B5EF4-FFF2-40B4-BE49-F238E27FC236}">
                  <a16:creationId xmlns:a16="http://schemas.microsoft.com/office/drawing/2014/main" id="{D3786390-1FF9-433D-96E6-D2B65523A3F2}"/>
                </a:ext>
              </a:extLst>
            </p:cNvPr>
            <p:cNvSpPr/>
            <p:nvPr/>
          </p:nvSpPr>
          <p:spPr>
            <a:xfrm rot="18900000">
              <a:off x="763134" y="4698935"/>
              <a:ext cx="432048" cy="432048"/>
            </a:xfrm>
            <a:prstGeom prst="teardrop">
              <a:avLst>
                <a:gd name="adj" fmla="val 20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0507B4E-F1BB-4A0D-BA30-3B1BC85CFF37}"/>
                </a:ext>
              </a:extLst>
            </p:cNvPr>
            <p:cNvSpPr txBox="1"/>
            <p:nvPr/>
          </p:nvSpPr>
          <p:spPr>
            <a:xfrm>
              <a:off x="430681" y="5220464"/>
              <a:ext cx="1096955" cy="3291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2021-2022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Oval 50">
              <a:extLst>
                <a:ext uri="{FF2B5EF4-FFF2-40B4-BE49-F238E27FC236}">
                  <a16:creationId xmlns:a16="http://schemas.microsoft.com/office/drawing/2014/main" id="{62FB6734-D000-4D0A-A3B6-86BECDF895B7}"/>
                </a:ext>
              </a:extLst>
            </p:cNvPr>
            <p:cNvSpPr/>
            <p:nvPr/>
          </p:nvSpPr>
          <p:spPr>
            <a:xfrm>
              <a:off x="876633" y="4814351"/>
              <a:ext cx="201216" cy="2012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8" name="Rounded Rectangle 51">
            <a:extLst>
              <a:ext uri="{FF2B5EF4-FFF2-40B4-BE49-F238E27FC236}">
                <a16:creationId xmlns:a16="http://schemas.microsoft.com/office/drawing/2014/main" id="{28C2305A-4391-4643-B737-71A629B0F70A}"/>
              </a:ext>
            </a:extLst>
          </p:cNvPr>
          <p:cNvSpPr/>
          <p:nvPr/>
        </p:nvSpPr>
        <p:spPr>
          <a:xfrm>
            <a:off x="1498207" y="4128064"/>
            <a:ext cx="2160000" cy="108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9" name="Rounded Rectangle 52">
            <a:extLst>
              <a:ext uri="{FF2B5EF4-FFF2-40B4-BE49-F238E27FC236}">
                <a16:creationId xmlns:a16="http://schemas.microsoft.com/office/drawing/2014/main" id="{D89BE007-8B6D-4B95-935E-995D16542324}"/>
              </a:ext>
            </a:extLst>
          </p:cNvPr>
          <p:cNvSpPr/>
          <p:nvPr/>
        </p:nvSpPr>
        <p:spPr>
          <a:xfrm>
            <a:off x="3339923" y="3930042"/>
            <a:ext cx="2160000" cy="108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0" name="Rounded Rectangle 53">
            <a:extLst>
              <a:ext uri="{FF2B5EF4-FFF2-40B4-BE49-F238E27FC236}">
                <a16:creationId xmlns:a16="http://schemas.microsoft.com/office/drawing/2014/main" id="{878C6DDA-CF4E-4F38-9FF3-38C0F6E7C12C}"/>
              </a:ext>
            </a:extLst>
          </p:cNvPr>
          <p:cNvSpPr/>
          <p:nvPr/>
        </p:nvSpPr>
        <p:spPr>
          <a:xfrm>
            <a:off x="5181639" y="3732020"/>
            <a:ext cx="2160000" cy="108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1" name="Rounded Rectangle 54">
            <a:extLst>
              <a:ext uri="{FF2B5EF4-FFF2-40B4-BE49-F238E27FC236}">
                <a16:creationId xmlns:a16="http://schemas.microsoft.com/office/drawing/2014/main" id="{E86116D2-6C8A-4BFD-9450-C9E016E7E6E3}"/>
              </a:ext>
            </a:extLst>
          </p:cNvPr>
          <p:cNvSpPr/>
          <p:nvPr/>
        </p:nvSpPr>
        <p:spPr>
          <a:xfrm>
            <a:off x="7023355" y="3508660"/>
            <a:ext cx="2160000" cy="108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2" name="Rounded Rectangle 55">
            <a:extLst>
              <a:ext uri="{FF2B5EF4-FFF2-40B4-BE49-F238E27FC236}">
                <a16:creationId xmlns:a16="http://schemas.microsoft.com/office/drawing/2014/main" id="{4896E0C7-EC4F-42EE-B844-76ACBC134B74}"/>
              </a:ext>
            </a:extLst>
          </p:cNvPr>
          <p:cNvSpPr/>
          <p:nvPr/>
        </p:nvSpPr>
        <p:spPr>
          <a:xfrm>
            <a:off x="8865071" y="3335976"/>
            <a:ext cx="2160000" cy="108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3" name="Group 56">
            <a:extLst>
              <a:ext uri="{FF2B5EF4-FFF2-40B4-BE49-F238E27FC236}">
                <a16:creationId xmlns:a16="http://schemas.microsoft.com/office/drawing/2014/main" id="{18824368-5803-4148-8AC6-DE6085FEB274}"/>
              </a:ext>
            </a:extLst>
          </p:cNvPr>
          <p:cNvGrpSpPr/>
          <p:nvPr/>
        </p:nvGrpSpPr>
        <p:grpSpPr>
          <a:xfrm>
            <a:off x="1585304" y="2345857"/>
            <a:ext cx="1607390" cy="1446550"/>
            <a:chOff x="1704484" y="1766707"/>
            <a:chExt cx="1038452" cy="144655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7977C11-B94F-4C11-814A-03A97245A6C1}"/>
                </a:ext>
              </a:extLst>
            </p:cNvPr>
            <p:cNvSpPr txBox="1"/>
            <p:nvPr/>
          </p:nvSpPr>
          <p:spPr>
            <a:xfrm>
              <a:off x="1724504" y="2012928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Kerja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sama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dengan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BKD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Jawa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Tengah, dan Lembaga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lainnya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: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rekrutmen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magang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penilaian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dan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pendampingan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C982B48-FC2C-468D-A03D-205A3F0BB3CC}"/>
                </a:ext>
              </a:extLst>
            </p:cNvPr>
            <p:cNvSpPr txBox="1"/>
            <p:nvPr/>
          </p:nvSpPr>
          <p:spPr>
            <a:xfrm>
              <a:off x="1704484" y="1766707"/>
              <a:ext cx="102384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Peletakan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dasar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36" name="Straight Connector 60">
            <a:extLst>
              <a:ext uri="{FF2B5EF4-FFF2-40B4-BE49-F238E27FC236}">
                <a16:creationId xmlns:a16="http://schemas.microsoft.com/office/drawing/2014/main" id="{EDAEC66A-6E14-48E2-B47A-B3E89B8F17F3}"/>
              </a:ext>
            </a:extLst>
          </p:cNvPr>
          <p:cNvCxnSpPr/>
          <p:nvPr/>
        </p:nvCxnSpPr>
        <p:spPr>
          <a:xfrm>
            <a:off x="1498207" y="2403028"/>
            <a:ext cx="10011" cy="151362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85">
            <a:extLst>
              <a:ext uri="{FF2B5EF4-FFF2-40B4-BE49-F238E27FC236}">
                <a16:creationId xmlns:a16="http://schemas.microsoft.com/office/drawing/2014/main" id="{29577814-30D7-425C-9BF8-3335C8F471A4}"/>
              </a:ext>
            </a:extLst>
          </p:cNvPr>
          <p:cNvGrpSpPr/>
          <p:nvPr/>
        </p:nvGrpSpPr>
        <p:grpSpPr>
          <a:xfrm>
            <a:off x="3380922" y="1626498"/>
            <a:ext cx="1653489" cy="2220027"/>
            <a:chOff x="1674702" y="1547227"/>
            <a:chExt cx="1068234" cy="2220027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9AD4983-B4D2-4809-9D29-EE40972A6DE7}"/>
                </a:ext>
              </a:extLst>
            </p:cNvPr>
            <p:cNvSpPr txBox="1"/>
            <p:nvPr/>
          </p:nvSpPr>
          <p:spPr>
            <a:xfrm>
              <a:off x="1724504" y="2012928"/>
              <a:ext cx="101843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Melakukan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Diklat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calon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asesor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penyusunan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regulasi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melanjutkan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kerja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sama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dan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magang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dan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melakukan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penilaian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kompetensi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internal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serta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pengembangan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metode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12DB6F5-DC5D-4A6A-80A7-73FFB859E51C}"/>
                </a:ext>
              </a:extLst>
            </p:cNvPr>
            <p:cNvSpPr txBox="1"/>
            <p:nvPr/>
          </p:nvSpPr>
          <p:spPr>
            <a:xfrm>
              <a:off x="1674702" y="1547227"/>
              <a:ext cx="1023846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Penataan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SDM dan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regulasi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40" name="Straight Connector 86">
            <a:extLst>
              <a:ext uri="{FF2B5EF4-FFF2-40B4-BE49-F238E27FC236}">
                <a16:creationId xmlns:a16="http://schemas.microsoft.com/office/drawing/2014/main" id="{72E68650-F178-49F2-9EBD-78CBFA711201}"/>
              </a:ext>
            </a:extLst>
          </p:cNvPr>
          <p:cNvCxnSpPr/>
          <p:nvPr/>
        </p:nvCxnSpPr>
        <p:spPr>
          <a:xfrm>
            <a:off x="3339923" y="2206259"/>
            <a:ext cx="10011" cy="151362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90">
            <a:extLst>
              <a:ext uri="{FF2B5EF4-FFF2-40B4-BE49-F238E27FC236}">
                <a16:creationId xmlns:a16="http://schemas.microsoft.com/office/drawing/2014/main" id="{0EECA203-F6F1-424D-90DD-A53CF0249EA6}"/>
              </a:ext>
            </a:extLst>
          </p:cNvPr>
          <p:cNvGrpSpPr/>
          <p:nvPr/>
        </p:nvGrpSpPr>
        <p:grpSpPr>
          <a:xfrm>
            <a:off x="5268736" y="1777566"/>
            <a:ext cx="1607390" cy="1079731"/>
            <a:chOff x="1704484" y="1579528"/>
            <a:chExt cx="1038452" cy="1079731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4C197A6-33B7-47B6-A9C2-F3F609779BE1}"/>
                </a:ext>
              </a:extLst>
            </p:cNvPr>
            <p:cNvSpPr txBox="1"/>
            <p:nvPr/>
          </p:nvSpPr>
          <p:spPr>
            <a:xfrm>
              <a:off x="1724504" y="2012928"/>
              <a:ext cx="10184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Mengangkat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calon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asesor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dalam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jabatan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fungsional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EBF1488-E7CE-4E5A-821D-AE900512286B}"/>
                </a:ext>
              </a:extLst>
            </p:cNvPr>
            <p:cNvSpPr txBox="1"/>
            <p:nvPr/>
          </p:nvSpPr>
          <p:spPr>
            <a:xfrm>
              <a:off x="1704484" y="1579528"/>
              <a:ext cx="1023846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Pengangkatan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dalam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JF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44" name="Straight Connector 91">
            <a:extLst>
              <a:ext uri="{FF2B5EF4-FFF2-40B4-BE49-F238E27FC236}">
                <a16:creationId xmlns:a16="http://schemas.microsoft.com/office/drawing/2014/main" id="{BC8DF6D8-5E01-491F-AF79-A44EE6F696B8}"/>
              </a:ext>
            </a:extLst>
          </p:cNvPr>
          <p:cNvCxnSpPr/>
          <p:nvPr/>
        </p:nvCxnSpPr>
        <p:spPr>
          <a:xfrm>
            <a:off x="5181639" y="2009488"/>
            <a:ext cx="10011" cy="151362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95">
            <a:extLst>
              <a:ext uri="{FF2B5EF4-FFF2-40B4-BE49-F238E27FC236}">
                <a16:creationId xmlns:a16="http://schemas.microsoft.com/office/drawing/2014/main" id="{8715BB01-4BF0-421B-95D3-6F7BFD8AF57B}"/>
              </a:ext>
            </a:extLst>
          </p:cNvPr>
          <p:cNvGrpSpPr/>
          <p:nvPr/>
        </p:nvGrpSpPr>
        <p:grpSpPr>
          <a:xfrm>
            <a:off x="7100441" y="1537988"/>
            <a:ext cx="1599010" cy="1681551"/>
            <a:chOff x="1704484" y="1766707"/>
            <a:chExt cx="1033038" cy="1681551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A499629-F9CA-4076-8394-67A590B442CF}"/>
                </a:ext>
              </a:extLst>
            </p:cNvPr>
            <p:cNvSpPr txBox="1"/>
            <p:nvPr/>
          </p:nvSpPr>
          <p:spPr>
            <a:xfrm>
              <a:off x="1719090" y="2432595"/>
              <a:ext cx="1018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Dibentuk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sub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Penilaian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Kompetensi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pengembangan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sarana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prasarana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dan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terakreditasi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A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15B6883-1DE1-4D2B-AE94-563B59EC4A51}"/>
                </a:ext>
              </a:extLst>
            </p:cNvPr>
            <p:cNvSpPr txBox="1"/>
            <p:nvPr/>
          </p:nvSpPr>
          <p:spPr>
            <a:xfrm>
              <a:off x="1704484" y="1766707"/>
              <a:ext cx="1023846" cy="73866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Penguatan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kelembagaan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dan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sarana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prasarana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48" name="Straight Connector 96">
            <a:extLst>
              <a:ext uri="{FF2B5EF4-FFF2-40B4-BE49-F238E27FC236}">
                <a16:creationId xmlns:a16="http://schemas.microsoft.com/office/drawing/2014/main" id="{0CE7F96A-2AD5-457D-900A-2F07FD3CC5EE}"/>
              </a:ext>
            </a:extLst>
          </p:cNvPr>
          <p:cNvCxnSpPr/>
          <p:nvPr/>
        </p:nvCxnSpPr>
        <p:spPr>
          <a:xfrm>
            <a:off x="7023355" y="1812717"/>
            <a:ext cx="10011" cy="151362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100">
            <a:extLst>
              <a:ext uri="{FF2B5EF4-FFF2-40B4-BE49-F238E27FC236}">
                <a16:creationId xmlns:a16="http://schemas.microsoft.com/office/drawing/2014/main" id="{55ACE563-CF4B-4F98-BDEF-6D64D09E6712}"/>
              </a:ext>
            </a:extLst>
          </p:cNvPr>
          <p:cNvGrpSpPr/>
          <p:nvPr/>
        </p:nvGrpSpPr>
        <p:grpSpPr>
          <a:xfrm>
            <a:off x="8968317" y="1295490"/>
            <a:ext cx="2056753" cy="1815881"/>
            <a:chOff x="1704484" y="1766707"/>
            <a:chExt cx="1038452" cy="1815881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1738E02-9583-44CE-BBA0-8AC7ED57C99D}"/>
                </a:ext>
              </a:extLst>
            </p:cNvPr>
            <p:cNvSpPr txBox="1"/>
            <p:nvPr/>
          </p:nvSpPr>
          <p:spPr>
            <a:xfrm>
              <a:off x="1724504" y="2012928"/>
              <a:ext cx="101843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Pengembangan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sarana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: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peresmian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AC, launching CAT,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pengembangan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metode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penilaian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standar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penilaian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kebijakan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regulasi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dan SDM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serta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cakupan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penilaian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kompetensi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(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instansi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dan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jenjang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jabatan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)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B7979DE-0A13-4392-A7A9-A432DBA1726C}"/>
                </a:ext>
              </a:extLst>
            </p:cNvPr>
            <p:cNvSpPr txBox="1"/>
            <p:nvPr/>
          </p:nvSpPr>
          <p:spPr>
            <a:xfrm>
              <a:off x="1704484" y="1766707"/>
              <a:ext cx="1023846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Pengembangan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AC 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52" name="Straight Connector 101">
            <a:extLst>
              <a:ext uri="{FF2B5EF4-FFF2-40B4-BE49-F238E27FC236}">
                <a16:creationId xmlns:a16="http://schemas.microsoft.com/office/drawing/2014/main" id="{364ADE02-5694-4952-9361-CF0296D7D909}"/>
              </a:ext>
            </a:extLst>
          </p:cNvPr>
          <p:cNvCxnSpPr/>
          <p:nvPr/>
        </p:nvCxnSpPr>
        <p:spPr>
          <a:xfrm>
            <a:off x="8865071" y="1615946"/>
            <a:ext cx="10011" cy="151362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877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269" y="667864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ASSESSMENT CENTER BKD PROVINSI NTT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748AD06D-EB10-42A7-8BEB-43280512C3AB}"/>
              </a:ext>
            </a:extLst>
          </p:cNvPr>
          <p:cNvSpPr txBox="1"/>
          <p:nvPr/>
        </p:nvSpPr>
        <p:spPr>
          <a:xfrm>
            <a:off x="8341625" y="1393195"/>
            <a:ext cx="288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PENGEMBANGAN  METODE PENILAIAN SERTA SARANA PRASARANA</a:t>
            </a:r>
          </a:p>
          <a:p>
            <a:r>
              <a:rPr lang="en-US" sz="1200" dirty="0"/>
              <a:t>(METODE 360 DAN CAT)</a:t>
            </a: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B2EFB112-C110-42CF-A30C-07537D12A36E}"/>
              </a:ext>
            </a:extLst>
          </p:cNvPr>
          <p:cNvSpPr txBox="1"/>
          <p:nvPr/>
        </p:nvSpPr>
        <p:spPr>
          <a:xfrm>
            <a:off x="8403519" y="2655881"/>
            <a:ext cx="288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KEBIJAKAN PENILAIAN KOMPETENSI BAGI SELURUH ASN PROVINSI NTT</a:t>
            </a: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BA28B857-8FB2-4F8D-AC9E-1B45A5697E25}"/>
              </a:ext>
            </a:extLst>
          </p:cNvPr>
          <p:cNvSpPr txBox="1"/>
          <p:nvPr/>
        </p:nvSpPr>
        <p:spPr>
          <a:xfrm>
            <a:off x="8865810" y="3980633"/>
            <a:ext cx="288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EVALUASI, FEEDBACK DAN TINDAK LANJUT HASIL PENILAIAN KOMPETENSI</a:t>
            </a:r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A6DCA11E-AE2E-4F9C-91E6-2F3B462E89FC}"/>
              </a:ext>
            </a:extLst>
          </p:cNvPr>
          <p:cNvSpPr txBox="1"/>
          <p:nvPr/>
        </p:nvSpPr>
        <p:spPr>
          <a:xfrm>
            <a:off x="86630" y="2584052"/>
            <a:ext cx="2880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PENGUATAN REGULASI DAN KELEMBAGAAN</a:t>
            </a:r>
          </a:p>
          <a:p>
            <a:pPr algn="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(</a:t>
            </a:r>
            <a:r>
              <a:rPr lang="en-US" altLang="ko-KR" sz="14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PERGUB DAN LAUNCING ASSESSMENT CENTER)</a:t>
            </a:r>
            <a:endParaRPr lang="ko-KR" altLang="en-US" i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7" name="TextBox 296">
            <a:extLst>
              <a:ext uri="{FF2B5EF4-FFF2-40B4-BE49-F238E27FC236}">
                <a16:creationId xmlns:a16="http://schemas.microsoft.com/office/drawing/2014/main" id="{E0D62449-9260-4890-AD0C-B0BAFCFBC414}"/>
              </a:ext>
            </a:extLst>
          </p:cNvPr>
          <p:cNvSpPr txBox="1"/>
          <p:nvPr/>
        </p:nvSpPr>
        <p:spPr>
          <a:xfrm>
            <a:off x="294265" y="4165966"/>
            <a:ext cx="288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7030A0"/>
                </a:solidFill>
              </a:rPr>
              <a:t>PENGEMBANGAN SDM </a:t>
            </a:r>
            <a:r>
              <a:rPr lang="en-US" sz="1600" i="1" dirty="0">
                <a:solidFill>
                  <a:srgbClr val="7030A0"/>
                </a:solidFill>
              </a:rPr>
              <a:t>(KEWAJIBAN ANGKA KREDIT, PENGEMBANGAN PROFESI DAN KOMPETENSI)</a:t>
            </a:r>
          </a:p>
          <a:p>
            <a:pPr algn="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9" name="Oval 298">
            <a:extLst>
              <a:ext uri="{FF2B5EF4-FFF2-40B4-BE49-F238E27FC236}">
                <a16:creationId xmlns:a16="http://schemas.microsoft.com/office/drawing/2014/main" id="{8C6217DB-BB8C-41A7-84EE-DAF059DF9FB9}"/>
              </a:ext>
            </a:extLst>
          </p:cNvPr>
          <p:cNvSpPr/>
          <p:nvPr/>
        </p:nvSpPr>
        <p:spPr>
          <a:xfrm>
            <a:off x="4124229" y="2039856"/>
            <a:ext cx="444523" cy="444523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00" name="Oval 299">
            <a:extLst>
              <a:ext uri="{FF2B5EF4-FFF2-40B4-BE49-F238E27FC236}">
                <a16:creationId xmlns:a16="http://schemas.microsoft.com/office/drawing/2014/main" id="{89B0CF9D-38FB-4890-B5D5-3C5E7CAA8B35}"/>
              </a:ext>
            </a:extLst>
          </p:cNvPr>
          <p:cNvSpPr/>
          <p:nvPr/>
        </p:nvSpPr>
        <p:spPr>
          <a:xfrm>
            <a:off x="4115949" y="3677009"/>
            <a:ext cx="444523" cy="444523"/>
          </a:xfrm>
          <a:prstGeom prst="ellipse">
            <a:avLst/>
          </a:prstGeom>
          <a:solidFill>
            <a:schemeClr val="accent4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1" name="Oval 300">
            <a:extLst>
              <a:ext uri="{FF2B5EF4-FFF2-40B4-BE49-F238E27FC236}">
                <a16:creationId xmlns:a16="http://schemas.microsoft.com/office/drawing/2014/main" id="{E782C358-8327-4947-99E0-0F8D3B619A02}"/>
              </a:ext>
            </a:extLst>
          </p:cNvPr>
          <p:cNvSpPr/>
          <p:nvPr/>
        </p:nvSpPr>
        <p:spPr>
          <a:xfrm>
            <a:off x="6621301" y="2050256"/>
            <a:ext cx="444523" cy="444523"/>
          </a:xfrm>
          <a:prstGeom prst="ellipse">
            <a:avLst/>
          </a:prstGeom>
          <a:solidFill>
            <a:schemeClr val="accent6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2" name="Oval 301">
            <a:extLst>
              <a:ext uri="{FF2B5EF4-FFF2-40B4-BE49-F238E27FC236}">
                <a16:creationId xmlns:a16="http://schemas.microsoft.com/office/drawing/2014/main" id="{B129934A-38AA-47D7-A6AE-201A513625B1}"/>
              </a:ext>
            </a:extLst>
          </p:cNvPr>
          <p:cNvSpPr/>
          <p:nvPr/>
        </p:nvSpPr>
        <p:spPr>
          <a:xfrm>
            <a:off x="6621300" y="2841708"/>
            <a:ext cx="444523" cy="444523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9AB854"/>
              </a:solidFill>
            </a:endParaRPr>
          </a:p>
        </p:txBody>
      </p:sp>
      <p:sp>
        <p:nvSpPr>
          <p:cNvPr id="303" name="Oval 302">
            <a:extLst>
              <a:ext uri="{FF2B5EF4-FFF2-40B4-BE49-F238E27FC236}">
                <a16:creationId xmlns:a16="http://schemas.microsoft.com/office/drawing/2014/main" id="{55183FA5-A6BE-4F8A-997B-8DAD9D354D0F}"/>
              </a:ext>
            </a:extLst>
          </p:cNvPr>
          <p:cNvSpPr/>
          <p:nvPr/>
        </p:nvSpPr>
        <p:spPr>
          <a:xfrm>
            <a:off x="6566940" y="3579211"/>
            <a:ext cx="444523" cy="444523"/>
          </a:xfrm>
          <a:prstGeom prst="ellipse">
            <a:avLst/>
          </a:prstGeom>
          <a:solidFill>
            <a:schemeClr val="accent5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9AB854"/>
              </a:solidFill>
            </a:endParaRPr>
          </a:p>
        </p:txBody>
      </p:sp>
      <p:cxnSp>
        <p:nvCxnSpPr>
          <p:cNvPr id="304" name="Elbow Connector 22">
            <a:extLst>
              <a:ext uri="{FF2B5EF4-FFF2-40B4-BE49-F238E27FC236}">
                <a16:creationId xmlns:a16="http://schemas.microsoft.com/office/drawing/2014/main" id="{81C7609F-A579-4354-9780-A68910B3B92B}"/>
              </a:ext>
            </a:extLst>
          </p:cNvPr>
          <p:cNvCxnSpPr>
            <a:cxnSpLocks/>
            <a:stCxn id="301" idx="0"/>
          </p:cNvCxnSpPr>
          <p:nvPr/>
        </p:nvCxnSpPr>
        <p:spPr>
          <a:xfrm rot="5400000" flipH="1" flipV="1">
            <a:off x="7286456" y="1158387"/>
            <a:ext cx="448976" cy="1334762"/>
          </a:xfrm>
          <a:prstGeom prst="bentConnector2">
            <a:avLst/>
          </a:prstGeom>
          <a:ln w="12700">
            <a:solidFill>
              <a:schemeClr val="accent6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Elbow Connector 26">
            <a:extLst>
              <a:ext uri="{FF2B5EF4-FFF2-40B4-BE49-F238E27FC236}">
                <a16:creationId xmlns:a16="http://schemas.microsoft.com/office/drawing/2014/main" id="{D24C7572-0482-4ADB-AAC1-4C21D5481EEE}"/>
              </a:ext>
            </a:extLst>
          </p:cNvPr>
          <p:cNvCxnSpPr>
            <a:cxnSpLocks/>
            <a:stCxn id="302" idx="6"/>
          </p:cNvCxnSpPr>
          <p:nvPr/>
        </p:nvCxnSpPr>
        <p:spPr>
          <a:xfrm flipV="1">
            <a:off x="7065823" y="2879142"/>
            <a:ext cx="1275802" cy="184828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3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Elbow Connector 29">
            <a:extLst>
              <a:ext uri="{FF2B5EF4-FFF2-40B4-BE49-F238E27FC236}">
                <a16:creationId xmlns:a16="http://schemas.microsoft.com/office/drawing/2014/main" id="{32FE83DB-7F89-4DD9-A9D3-63F2FA265454}"/>
              </a:ext>
            </a:extLst>
          </p:cNvPr>
          <p:cNvCxnSpPr>
            <a:cxnSpLocks/>
            <a:stCxn id="303" idx="6"/>
          </p:cNvCxnSpPr>
          <p:nvPr/>
        </p:nvCxnSpPr>
        <p:spPr>
          <a:xfrm>
            <a:off x="7011463" y="3801473"/>
            <a:ext cx="1732308" cy="409993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5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Elbow Connector 36">
            <a:extLst>
              <a:ext uri="{FF2B5EF4-FFF2-40B4-BE49-F238E27FC236}">
                <a16:creationId xmlns:a16="http://schemas.microsoft.com/office/drawing/2014/main" id="{D62AEA08-1BD5-4274-8893-AD486E3F37C4}"/>
              </a:ext>
            </a:extLst>
          </p:cNvPr>
          <p:cNvCxnSpPr>
            <a:cxnSpLocks/>
            <a:stCxn id="299" idx="2"/>
          </p:cNvCxnSpPr>
          <p:nvPr/>
        </p:nvCxnSpPr>
        <p:spPr>
          <a:xfrm rot="10800000">
            <a:off x="2232769" y="1804994"/>
            <a:ext cx="1891460" cy="457125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2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Elbow Connector 39">
            <a:extLst>
              <a:ext uri="{FF2B5EF4-FFF2-40B4-BE49-F238E27FC236}">
                <a16:creationId xmlns:a16="http://schemas.microsoft.com/office/drawing/2014/main" id="{BF10538B-B34A-4734-BEFC-518E1426C7AC}"/>
              </a:ext>
            </a:extLst>
          </p:cNvPr>
          <p:cNvCxnSpPr>
            <a:cxnSpLocks/>
            <a:stCxn id="300" idx="2"/>
          </p:cNvCxnSpPr>
          <p:nvPr/>
        </p:nvCxnSpPr>
        <p:spPr>
          <a:xfrm rot="10800000" flipV="1">
            <a:off x="3228757" y="3899270"/>
            <a:ext cx="887193" cy="846847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4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0" name="Chart 309">
            <a:extLst>
              <a:ext uri="{FF2B5EF4-FFF2-40B4-BE49-F238E27FC236}">
                <a16:creationId xmlns:a16="http://schemas.microsoft.com/office/drawing/2014/main" id="{8277B948-DF53-4CD9-950C-AA1524E36738}"/>
              </a:ext>
            </a:extLst>
          </p:cNvPr>
          <p:cNvGraphicFramePr/>
          <p:nvPr/>
        </p:nvGraphicFramePr>
        <p:xfrm>
          <a:off x="898947" y="5593825"/>
          <a:ext cx="1711035" cy="126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11" name="Chart 310">
            <a:extLst>
              <a:ext uri="{FF2B5EF4-FFF2-40B4-BE49-F238E27FC236}">
                <a16:creationId xmlns:a16="http://schemas.microsoft.com/office/drawing/2014/main" id="{A66D9DE2-9766-4DD0-82F2-96D1E376B3E0}"/>
              </a:ext>
            </a:extLst>
          </p:cNvPr>
          <p:cNvGraphicFramePr/>
          <p:nvPr/>
        </p:nvGraphicFramePr>
        <p:xfrm>
          <a:off x="2591570" y="5529750"/>
          <a:ext cx="1711035" cy="126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12" name="Chart 311">
            <a:extLst>
              <a:ext uri="{FF2B5EF4-FFF2-40B4-BE49-F238E27FC236}">
                <a16:creationId xmlns:a16="http://schemas.microsoft.com/office/drawing/2014/main" id="{5CC06F27-44F1-4C66-908F-5A1C779BBE47}"/>
              </a:ext>
            </a:extLst>
          </p:cNvPr>
          <p:cNvGraphicFramePr/>
          <p:nvPr/>
        </p:nvGraphicFramePr>
        <p:xfrm>
          <a:off x="4417562" y="5475206"/>
          <a:ext cx="1711035" cy="126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13" name="Chart 312">
            <a:extLst>
              <a:ext uri="{FF2B5EF4-FFF2-40B4-BE49-F238E27FC236}">
                <a16:creationId xmlns:a16="http://schemas.microsoft.com/office/drawing/2014/main" id="{2ED1F3CE-D670-4B27-8415-8E312E65A4F4}"/>
              </a:ext>
            </a:extLst>
          </p:cNvPr>
          <p:cNvGraphicFramePr/>
          <p:nvPr/>
        </p:nvGraphicFramePr>
        <p:xfrm>
          <a:off x="6135868" y="5636837"/>
          <a:ext cx="1711035" cy="126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14" name="Chart 313">
            <a:extLst>
              <a:ext uri="{FF2B5EF4-FFF2-40B4-BE49-F238E27FC236}">
                <a16:creationId xmlns:a16="http://schemas.microsoft.com/office/drawing/2014/main" id="{35B8FE17-15B0-40E8-BF47-5C0EE26414EA}"/>
              </a:ext>
            </a:extLst>
          </p:cNvPr>
          <p:cNvGraphicFramePr/>
          <p:nvPr/>
        </p:nvGraphicFramePr>
        <p:xfrm>
          <a:off x="7854178" y="5475206"/>
          <a:ext cx="1711035" cy="126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15" name="Chart 314">
            <a:extLst>
              <a:ext uri="{FF2B5EF4-FFF2-40B4-BE49-F238E27FC236}">
                <a16:creationId xmlns:a16="http://schemas.microsoft.com/office/drawing/2014/main" id="{955C3846-5779-48DC-9333-01E2711D5400}"/>
              </a:ext>
            </a:extLst>
          </p:cNvPr>
          <p:cNvGraphicFramePr/>
          <p:nvPr/>
        </p:nvGraphicFramePr>
        <p:xfrm>
          <a:off x="9572484" y="5475206"/>
          <a:ext cx="1711035" cy="126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49" name="Picture 48" descr="D:\2021\PIM II\lambang assesment center.jpg">
            <a:extLst>
              <a:ext uri="{FF2B5EF4-FFF2-40B4-BE49-F238E27FC236}">
                <a16:creationId xmlns:a16="http://schemas.microsoft.com/office/drawing/2014/main" id="{18FB2C19-9E34-2F83-705C-E0785829C524}"/>
              </a:ext>
            </a:extLst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5933" y="2041135"/>
            <a:ext cx="1891461" cy="17091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1E550CE7-B327-5BFC-D205-CAF315D11001}"/>
              </a:ext>
            </a:extLst>
          </p:cNvPr>
          <p:cNvSpPr txBox="1"/>
          <p:nvPr/>
        </p:nvSpPr>
        <p:spPr>
          <a:xfrm>
            <a:off x="-699126" y="1519430"/>
            <a:ext cx="288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AKREDITASI A DAN BERSTANDAR ISO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2D6AA4A4-4854-5316-DDF5-AF0ECEC43ACB}"/>
              </a:ext>
            </a:extLst>
          </p:cNvPr>
          <p:cNvSpPr/>
          <p:nvPr/>
        </p:nvSpPr>
        <p:spPr>
          <a:xfrm>
            <a:off x="4146513" y="2970644"/>
            <a:ext cx="444523" cy="444523"/>
          </a:xfrm>
          <a:prstGeom prst="ellipse">
            <a:avLst/>
          </a:prstGeom>
          <a:solidFill>
            <a:srgbClr val="7030A0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53" name="Elbow Connector 36">
            <a:extLst>
              <a:ext uri="{FF2B5EF4-FFF2-40B4-BE49-F238E27FC236}">
                <a16:creationId xmlns:a16="http://schemas.microsoft.com/office/drawing/2014/main" id="{9584F756-37D6-5AAE-D603-37DBE59EDA94}"/>
              </a:ext>
            </a:extLst>
          </p:cNvPr>
          <p:cNvCxnSpPr>
            <a:cxnSpLocks/>
            <a:endCxn id="294" idx="3"/>
          </p:cNvCxnSpPr>
          <p:nvPr/>
        </p:nvCxnSpPr>
        <p:spPr>
          <a:xfrm rot="10800000">
            <a:off x="2966631" y="3153439"/>
            <a:ext cx="1234779" cy="57836"/>
          </a:xfrm>
          <a:prstGeom prst="bentConnector3">
            <a:avLst>
              <a:gd name="adj1" fmla="val 50000"/>
            </a:avLst>
          </a:prstGeom>
          <a:ln w="12700">
            <a:solidFill>
              <a:srgbClr val="7030A0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29963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644</Words>
  <Application>Microsoft Office PowerPoint</Application>
  <PresentationFormat>Widescreen</PresentationFormat>
  <Paragraphs>144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Arial Narrow</vt:lpstr>
      <vt:lpstr>Calibri</vt:lpstr>
      <vt:lpstr>Calibri Light</vt:lpstr>
      <vt:lpstr>Mistral</vt:lpstr>
      <vt:lpstr>1_Office Theme</vt:lpstr>
      <vt:lpstr>2_Office Theme</vt:lpstr>
      <vt:lpstr>PowerPoint Presentation</vt:lpstr>
      <vt:lpstr>ASSESSMENT CENTER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PENKOM</dc:creator>
  <cp:lastModifiedBy>PENKOM</cp:lastModifiedBy>
  <cp:revision>2</cp:revision>
  <dcterms:created xsi:type="dcterms:W3CDTF">2022-08-10T05:59:53Z</dcterms:created>
  <dcterms:modified xsi:type="dcterms:W3CDTF">2022-08-10T06:27:46Z</dcterms:modified>
</cp:coreProperties>
</file>